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feeb534bda4a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10989462c44e2e"/>
  </p:sldMasterIdLst>
  <p:sldIdLst>
    <p:sldId xmlns:r="http://schemas.openxmlformats.org/officeDocument/2006/relationships" id="256" r:id="Rb49978fee351423e"/>
    <p:sldId xmlns:r="http://schemas.openxmlformats.org/officeDocument/2006/relationships" id="257" r:id="R9d77c2f723234021"/>
    <p:sldId xmlns:r="http://schemas.openxmlformats.org/officeDocument/2006/relationships" id="258" r:id="Rb2caa06db63444b9"/>
    <p:sldId xmlns:r="http://schemas.openxmlformats.org/officeDocument/2006/relationships" id="259" r:id="R8445e8ff74ce483a"/>
    <p:sldId xmlns:r="http://schemas.openxmlformats.org/officeDocument/2006/relationships" id="260" r:id="Re6a0462c0da247ba"/>
    <p:sldId xmlns:r="http://schemas.openxmlformats.org/officeDocument/2006/relationships" id="261" r:id="R4bb3410e38414e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10989462c44e2e" /><Relationship Type="http://schemas.openxmlformats.org/officeDocument/2006/relationships/slide" Target="/ppt/slides/slide1.xml" Id="Rb49978fee351423e" /><Relationship Type="http://schemas.openxmlformats.org/officeDocument/2006/relationships/slide" Target="/ppt/slides/slide2.xml" Id="R9d77c2f723234021" /><Relationship Type="http://schemas.openxmlformats.org/officeDocument/2006/relationships/slide" Target="/ppt/slides/slide3.xml" Id="Rb2caa06db63444b9" /><Relationship Type="http://schemas.openxmlformats.org/officeDocument/2006/relationships/slide" Target="/ppt/slides/slide4.xml" Id="R8445e8ff74ce483a" /><Relationship Type="http://schemas.openxmlformats.org/officeDocument/2006/relationships/slide" Target="/ppt/slides/slide5.xml" Id="Re6a0462c0da247ba" /><Relationship Type="http://schemas.openxmlformats.org/officeDocument/2006/relationships/slide" Target="/ppt/slides/slide6.xml" Id="R4bb3410e38414e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af44f35cb24c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0fcef397c145fb" /><Relationship Type="http://schemas.openxmlformats.org/officeDocument/2006/relationships/theme" Target="/ppt/slideMasters/theme/theme1.xml" Id="Rcc2d197cb8bc49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0fcef397c145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5853e2d6d140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1cb080442c4d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1580d812564c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be425f13f441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1c9f0055d149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e58d445abd4e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REVISJONSFIRMAET HOTVEDT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HOTVEDT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HOTVEDT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HOTVEDT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HOTVEDT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HOTVEDT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Langgate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3126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37 96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www.hotvedtco.no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988 041 378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HOTVEDT &amp; CO AS</a:t>
            </a:r>
          </a:p>
        </p:txBody>
      </p:sp>
    </p:spTree>
  </p:cSld>
  <p:clrMapOvr>
    <a:masterClrMapping xmlns:a="http://schemas.openxmlformats.org/drawingml/2006/main"/>
  </p:clrMapOvr>
</p:sld>
</file>