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00c510b6794f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4fac0aac924a38"/>
  </p:sldMasterIdLst>
  <p:sldIdLst>
    <p:sldId xmlns:r="http://schemas.openxmlformats.org/officeDocument/2006/relationships" id="256" r:id="R4951cb097e4b4ce1"/>
    <p:sldId xmlns:r="http://schemas.openxmlformats.org/officeDocument/2006/relationships" id="257" r:id="Rb7b42aee5f9d444d"/>
    <p:sldId xmlns:r="http://schemas.openxmlformats.org/officeDocument/2006/relationships" id="258" r:id="Red287f92646242eb"/>
    <p:sldId xmlns:r="http://schemas.openxmlformats.org/officeDocument/2006/relationships" id="259" r:id="Rdcd98c14189648e1"/>
    <p:sldId xmlns:r="http://schemas.openxmlformats.org/officeDocument/2006/relationships" id="260" r:id="R8d2e345aa7504edd"/>
    <p:sldId xmlns:r="http://schemas.openxmlformats.org/officeDocument/2006/relationships" id="261" r:id="R9984cee821344995"/>
    <p:sldId xmlns:r="http://schemas.openxmlformats.org/officeDocument/2006/relationships" id="262" r:id="R36f338899d7749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fac0aac924a38" /><Relationship Type="http://schemas.openxmlformats.org/officeDocument/2006/relationships/slide" Target="/ppt/slides/slide1.xml" Id="R4951cb097e4b4ce1" /><Relationship Type="http://schemas.openxmlformats.org/officeDocument/2006/relationships/slide" Target="/ppt/slides/slide2.xml" Id="Rb7b42aee5f9d444d" /><Relationship Type="http://schemas.openxmlformats.org/officeDocument/2006/relationships/slide" Target="/ppt/slides/slide3.xml" Id="Red287f92646242eb" /><Relationship Type="http://schemas.openxmlformats.org/officeDocument/2006/relationships/slide" Target="/ppt/slides/slide4.xml" Id="Rdcd98c14189648e1" /><Relationship Type="http://schemas.openxmlformats.org/officeDocument/2006/relationships/slide" Target="/ppt/slides/slide5.xml" Id="R8d2e345aa7504edd" /><Relationship Type="http://schemas.openxmlformats.org/officeDocument/2006/relationships/slide" Target="/ppt/slides/slide6.xml" Id="R9984cee821344995" /><Relationship Type="http://schemas.openxmlformats.org/officeDocument/2006/relationships/slide" Target="/ppt/slides/slide7.xml" Id="R36f338899d7749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a2cfe8fa8c44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1b5227aa14875" /><Relationship Type="http://schemas.openxmlformats.org/officeDocument/2006/relationships/theme" Target="/ppt/slideMasters/theme/theme1.xml" Id="R8a9af63163f146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a1b5227aa148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2a6b37f764c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a454b19524a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a28743a4f41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37f161a0445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2aef26e3141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5e7daf91e45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9eb762b1844c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870 438 805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870 336 752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775 454 286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2 227 309 402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4 250 307 016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Halvards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987 988 312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OM HOLDING AS</a:t>
            </a:r>
          </a:p>
        </p:txBody>
      </p:sp>
    </p:spTree>
  </p:cSld>
  <p:clrMapOvr>
    <a:masterClrMapping xmlns:a="http://schemas.openxmlformats.org/drawingml/2006/main"/>
  </p:clrMapOvr>
</p:sld>
</file>