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eb0611d71348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52c3a433e64f55"/>
  </p:sldMasterIdLst>
  <p:sldIdLst>
    <p:sldId xmlns:r="http://schemas.openxmlformats.org/officeDocument/2006/relationships" id="256" r:id="Rd9feb8914bde428a"/>
    <p:sldId xmlns:r="http://schemas.openxmlformats.org/officeDocument/2006/relationships" id="257" r:id="R84aced16fc994ec2"/>
    <p:sldId xmlns:r="http://schemas.openxmlformats.org/officeDocument/2006/relationships" id="258" r:id="Ra52bbd505b834ab7"/>
    <p:sldId xmlns:r="http://schemas.openxmlformats.org/officeDocument/2006/relationships" id="259" r:id="Ra3deb3a64ce84c3b"/>
    <p:sldId xmlns:r="http://schemas.openxmlformats.org/officeDocument/2006/relationships" id="260" r:id="R80af8d31b78a44c2"/>
    <p:sldId xmlns:r="http://schemas.openxmlformats.org/officeDocument/2006/relationships" id="261" r:id="R08c1824372194a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52c3a433e64f55" /><Relationship Type="http://schemas.openxmlformats.org/officeDocument/2006/relationships/slide" Target="/ppt/slides/slide1.xml" Id="Rd9feb8914bde428a" /><Relationship Type="http://schemas.openxmlformats.org/officeDocument/2006/relationships/slide" Target="/ppt/slides/slide2.xml" Id="R84aced16fc994ec2" /><Relationship Type="http://schemas.openxmlformats.org/officeDocument/2006/relationships/slide" Target="/ppt/slides/slide3.xml" Id="Ra52bbd505b834ab7" /><Relationship Type="http://schemas.openxmlformats.org/officeDocument/2006/relationships/slide" Target="/ppt/slides/slide4.xml" Id="Ra3deb3a64ce84c3b" /><Relationship Type="http://schemas.openxmlformats.org/officeDocument/2006/relationships/slide" Target="/ppt/slides/slide5.xml" Id="R80af8d31b78a44c2" /><Relationship Type="http://schemas.openxmlformats.org/officeDocument/2006/relationships/slide" Target="/ppt/slides/slide6.xml" Id="R08c1824372194a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9a6dc1ecf243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e862f11574760" /><Relationship Type="http://schemas.openxmlformats.org/officeDocument/2006/relationships/theme" Target="/ppt/slideMasters/theme/theme1.xml" Id="R2dde8320c40446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de862f115747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f66b4198f48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37f4f4bcf44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77fff098149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6b634a7c446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0f343498344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cf37cf3c244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Halvards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987 988 312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 HOLDING AS</a:t>
            </a:r>
          </a:p>
        </p:txBody>
      </p:sp>
    </p:spTree>
  </p:cSld>
  <p:clrMapOvr>
    <a:masterClrMapping xmlns:a="http://schemas.openxmlformats.org/drawingml/2006/main"/>
  </p:clrMapOvr>
</p:sld>
</file>