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33937a75a13a471c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0b39ef32aa754d39"/>
  </p:sldMasterIdLst>
  <p:sldIdLst>
    <p:sldId xmlns:r="http://schemas.openxmlformats.org/officeDocument/2006/relationships" id="256" r:id="R7b5d96c7531b49d4"/>
    <p:sldId xmlns:r="http://schemas.openxmlformats.org/officeDocument/2006/relationships" id="257" r:id="R9e8b915f13a146d6"/>
    <p:sldId xmlns:r="http://schemas.openxmlformats.org/officeDocument/2006/relationships" id="258" r:id="R0ede98a7cf77441e"/>
    <p:sldId xmlns:r="http://schemas.openxmlformats.org/officeDocument/2006/relationships" id="259" r:id="R2d255a47cde04aac"/>
    <p:sldId xmlns:r="http://schemas.openxmlformats.org/officeDocument/2006/relationships" id="260" r:id="R4e6da572cfe34305"/>
    <p:sldId xmlns:r="http://schemas.openxmlformats.org/officeDocument/2006/relationships" id="261" r:id="Rf2fde670507d400f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0b39ef32aa754d39" /><Relationship Type="http://schemas.openxmlformats.org/officeDocument/2006/relationships/slide" Target="/ppt/slides/slide1.xml" Id="R7b5d96c7531b49d4" /><Relationship Type="http://schemas.openxmlformats.org/officeDocument/2006/relationships/slide" Target="/ppt/slides/slide2.xml" Id="R9e8b915f13a146d6" /><Relationship Type="http://schemas.openxmlformats.org/officeDocument/2006/relationships/slide" Target="/ppt/slides/slide3.xml" Id="R0ede98a7cf77441e" /><Relationship Type="http://schemas.openxmlformats.org/officeDocument/2006/relationships/slide" Target="/ppt/slides/slide4.xml" Id="R2d255a47cde04aac" /><Relationship Type="http://schemas.openxmlformats.org/officeDocument/2006/relationships/slide" Target="/ppt/slides/slide5.xml" Id="R4e6da572cfe34305" /><Relationship Type="http://schemas.openxmlformats.org/officeDocument/2006/relationships/slide" Target="/ppt/slides/slide6.xml" Id="Rf2fde670507d400f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fcb09ef270774e84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8868bccb5b24ccd" /><Relationship Type="http://schemas.openxmlformats.org/officeDocument/2006/relationships/theme" Target="/ppt/slideMasters/theme/theme1.xml" Id="Ra0e30cca417049d2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a8868bccb5b24ccd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99bccbb158342ec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8363dd3adc04da8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f1f3658a9344f54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640f195961e44d6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f671d78e75344ba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9e02572aa574364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TRYGVE INVEST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[Slagord – hva vi gjør på én setning]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TRYGVE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Problemet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[Hvilket problem løser dere?]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 stort/vanlig er problemet?]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koster problemet kunden i dag?]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TRYGVE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 løsning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produktet/tjenesten]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gjør den unik?]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[Hvilken verdi gir den kunden?]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TRYGVE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Marked &amp; muligheter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[Målgruppe og markedsstørrelse]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[Trender som spiller i deres favør]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[Konkurransefortrinn]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TRYGVE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Forretningsmodell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[Hvordan tjener dere penger?]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[Pris / abonnement / margin]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[Viktigste nøkkeltall]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TRYGVE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La oss ta en prat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Skippergata 4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7740 Steinsdalen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987 977 450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TRYGVE INVEST AS</a:t>
            </a:r>
          </a:p>
        </p:txBody>
      </p:sp>
    </p:spTree>
  </p:cSld>
  <p:clrMapOvr>
    <a:masterClrMapping xmlns:a="http://schemas.openxmlformats.org/drawingml/2006/main"/>
  </p:clrMapOvr>
</p:sld>
</file>