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bff08ffdca44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5d2966ece2e495f"/>
  </p:sldMasterIdLst>
  <p:sldIdLst>
    <p:sldId xmlns:r="http://schemas.openxmlformats.org/officeDocument/2006/relationships" id="256" r:id="R6479dc3def8846b0"/>
    <p:sldId xmlns:r="http://schemas.openxmlformats.org/officeDocument/2006/relationships" id="257" r:id="R0e1999571f454b7b"/>
    <p:sldId xmlns:r="http://schemas.openxmlformats.org/officeDocument/2006/relationships" id="258" r:id="R5389227cae854108"/>
    <p:sldId xmlns:r="http://schemas.openxmlformats.org/officeDocument/2006/relationships" id="259" r:id="Raa56d7c0804349d7"/>
    <p:sldId xmlns:r="http://schemas.openxmlformats.org/officeDocument/2006/relationships" id="260" r:id="R6931677d9f9846d7"/>
    <p:sldId xmlns:r="http://schemas.openxmlformats.org/officeDocument/2006/relationships" id="261" r:id="Rd7e94d6698284b62"/>
    <p:sldId xmlns:r="http://schemas.openxmlformats.org/officeDocument/2006/relationships" id="262" r:id="Rcddd592da6eb45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d2966ece2e495f" /><Relationship Type="http://schemas.openxmlformats.org/officeDocument/2006/relationships/slide" Target="/ppt/slides/slide1.xml" Id="R6479dc3def8846b0" /><Relationship Type="http://schemas.openxmlformats.org/officeDocument/2006/relationships/slide" Target="/ppt/slides/slide2.xml" Id="R0e1999571f454b7b" /><Relationship Type="http://schemas.openxmlformats.org/officeDocument/2006/relationships/slide" Target="/ppt/slides/slide3.xml" Id="R5389227cae854108" /><Relationship Type="http://schemas.openxmlformats.org/officeDocument/2006/relationships/slide" Target="/ppt/slides/slide4.xml" Id="Raa56d7c0804349d7" /><Relationship Type="http://schemas.openxmlformats.org/officeDocument/2006/relationships/slide" Target="/ppt/slides/slide5.xml" Id="R6931677d9f9846d7" /><Relationship Type="http://schemas.openxmlformats.org/officeDocument/2006/relationships/slide" Target="/ppt/slides/slide6.xml" Id="Rd7e94d6698284b62" /><Relationship Type="http://schemas.openxmlformats.org/officeDocument/2006/relationships/slide" Target="/ppt/slides/slide7.xml" Id="Rcddd592da6eb45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a0622e935242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55348a4ad7439a" /><Relationship Type="http://schemas.openxmlformats.org/officeDocument/2006/relationships/theme" Target="/ppt/slideMasters/theme/theme1.xml" Id="R46d163289d6945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55348a4ad743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de7e3d5be845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15bc482e26430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82719d5ca14f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3511b564f54e6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f58ea4365543d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6fffc71bfb45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4f870219e84a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WILMAR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WILMAR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WILMAR AS ble etablert [år] og holder til i Hundvåg.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WILMAR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WILMAR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WILMAR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−49 337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2 457 799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83 561 366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83 745 396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WILMAR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WILLIAM GULLIKSEN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WILMAR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Leilighet 601, Hundvågveien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4085 Hundvåg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987 966 203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WILMAR AS</a:t>
            </a:r>
          </a:p>
        </p:txBody>
      </p:sp>
    </p:spTree>
  </p:cSld>
  <p:clrMapOvr>
    <a:masterClrMapping xmlns:a="http://schemas.openxmlformats.org/drawingml/2006/main"/>
  </p:clrMapOvr>
</p:sld>
</file>