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76ff6f18c34d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e606fe15944048"/>
  </p:sldMasterIdLst>
  <p:sldIdLst>
    <p:sldId xmlns:r="http://schemas.openxmlformats.org/officeDocument/2006/relationships" id="256" r:id="R460fe2411a6e43cd"/>
    <p:sldId xmlns:r="http://schemas.openxmlformats.org/officeDocument/2006/relationships" id="257" r:id="Re600006527d344ec"/>
    <p:sldId xmlns:r="http://schemas.openxmlformats.org/officeDocument/2006/relationships" id="258" r:id="R371b5f63e1d74ee0"/>
    <p:sldId xmlns:r="http://schemas.openxmlformats.org/officeDocument/2006/relationships" id="259" r:id="R70707e410be4404b"/>
    <p:sldId xmlns:r="http://schemas.openxmlformats.org/officeDocument/2006/relationships" id="260" r:id="Rc9e725b79aed44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e606fe15944048" /><Relationship Type="http://schemas.openxmlformats.org/officeDocument/2006/relationships/slide" Target="/ppt/slides/slide1.xml" Id="R460fe2411a6e43cd" /><Relationship Type="http://schemas.openxmlformats.org/officeDocument/2006/relationships/slide" Target="/ppt/slides/slide2.xml" Id="Re600006527d344ec" /><Relationship Type="http://schemas.openxmlformats.org/officeDocument/2006/relationships/slide" Target="/ppt/slides/slide3.xml" Id="R371b5f63e1d74ee0" /><Relationship Type="http://schemas.openxmlformats.org/officeDocument/2006/relationships/slide" Target="/ppt/slides/slide4.xml" Id="R70707e410be4404b" /><Relationship Type="http://schemas.openxmlformats.org/officeDocument/2006/relationships/slide" Target="/ppt/slides/slide5.xml" Id="Rc9e725b79aed44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be866f0ad04a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2fb4a9eb24e43" /><Relationship Type="http://schemas.openxmlformats.org/officeDocument/2006/relationships/theme" Target="/ppt/slideMasters/theme/theme1.xml" Id="R59a94d6eca984c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a2fb4a9eb24e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4aae31cdf49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30bf57ecc40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b32cd1ab541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add28dce34a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08337afc747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ØSTRE VIKEN KOMMUNEREVISJON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VIKEN KOMMUNEREVISJON IKS ble etablert [år] og holder til i Rolvsøy.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Råkollveien 103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1664 Rolvsøy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30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post@okrev.no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987 952 423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VIKEN KOMMUNEREVISJON IKS</a:t>
            </a:r>
          </a:p>
        </p:txBody>
      </p:sp>
    </p:spTree>
  </p:cSld>
  <p:clrMapOvr>
    <a:masterClrMapping xmlns:a="http://schemas.openxmlformats.org/drawingml/2006/main"/>
  </p:clrMapOvr>
</p:sld>
</file>