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99bf27a66446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991d466d0c404e"/>
  </p:sldMasterIdLst>
  <p:sldIdLst>
    <p:sldId xmlns:r="http://schemas.openxmlformats.org/officeDocument/2006/relationships" id="256" r:id="R3258e3a132e04af9"/>
    <p:sldId xmlns:r="http://schemas.openxmlformats.org/officeDocument/2006/relationships" id="257" r:id="Rf0b42b29ebca4395"/>
    <p:sldId xmlns:r="http://schemas.openxmlformats.org/officeDocument/2006/relationships" id="258" r:id="R08a10aa2bcb740f0"/>
    <p:sldId xmlns:r="http://schemas.openxmlformats.org/officeDocument/2006/relationships" id="259" r:id="R88a0a34b1e5b4c43"/>
    <p:sldId xmlns:r="http://schemas.openxmlformats.org/officeDocument/2006/relationships" id="260" r:id="R1bfc77ae0bd5404a"/>
    <p:sldId xmlns:r="http://schemas.openxmlformats.org/officeDocument/2006/relationships" id="261" r:id="R1415a05a12c34937"/>
    <p:sldId xmlns:r="http://schemas.openxmlformats.org/officeDocument/2006/relationships" id="262" r:id="R1553624d741a4f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991d466d0c404e" /><Relationship Type="http://schemas.openxmlformats.org/officeDocument/2006/relationships/slide" Target="/ppt/slides/slide1.xml" Id="R3258e3a132e04af9" /><Relationship Type="http://schemas.openxmlformats.org/officeDocument/2006/relationships/slide" Target="/ppt/slides/slide2.xml" Id="Rf0b42b29ebca4395" /><Relationship Type="http://schemas.openxmlformats.org/officeDocument/2006/relationships/slide" Target="/ppt/slides/slide3.xml" Id="R08a10aa2bcb740f0" /><Relationship Type="http://schemas.openxmlformats.org/officeDocument/2006/relationships/slide" Target="/ppt/slides/slide4.xml" Id="R88a0a34b1e5b4c43" /><Relationship Type="http://schemas.openxmlformats.org/officeDocument/2006/relationships/slide" Target="/ppt/slides/slide5.xml" Id="R1bfc77ae0bd5404a" /><Relationship Type="http://schemas.openxmlformats.org/officeDocument/2006/relationships/slide" Target="/ppt/slides/slide6.xml" Id="R1415a05a12c34937" /><Relationship Type="http://schemas.openxmlformats.org/officeDocument/2006/relationships/slide" Target="/ppt/slides/slide7.xml" Id="R1553624d741a4f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9df794207e4b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e194975d94237" /><Relationship Type="http://schemas.openxmlformats.org/officeDocument/2006/relationships/theme" Target="/ppt/slideMasters/theme/theme1.xml" Id="Rbb30ab94b33d46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5e194975d942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c185570c741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1a3f99b0946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69403fbe940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d9615a05040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48b1e92bf49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30efb671a4f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8a88a864e43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KONGSVARDEN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KONGSVARDEN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KONGSVARDEN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KONGSVARDEN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KONGSVARDEN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KONGSVARDEN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1 174 956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−1 332 295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11 447 609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52 906 011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66 214 716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KONGSVARDEN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ERIK AUSTBERG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KONGSVARDEN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Skyttarbakken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7089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84 17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pil@alpha-as.com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987 950 897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KONGSVARDEN AS</a:t>
            </a:r>
          </a:p>
        </p:txBody>
      </p:sp>
    </p:spTree>
  </p:cSld>
  <p:clrMapOvr>
    <a:masterClrMapping xmlns:a="http://schemas.openxmlformats.org/drawingml/2006/main"/>
  </p:clrMapOvr>
</p:sld>
</file>