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c65665f25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a83eeeced4379"/>
  </p:sldMasterIdLst>
  <p:sldIdLst>
    <p:sldId xmlns:r="http://schemas.openxmlformats.org/officeDocument/2006/relationships" id="256" r:id="Red112f8a596a46c4"/>
    <p:sldId xmlns:r="http://schemas.openxmlformats.org/officeDocument/2006/relationships" id="257" r:id="Ra0e47db2fa584326"/>
    <p:sldId xmlns:r="http://schemas.openxmlformats.org/officeDocument/2006/relationships" id="258" r:id="Ra0bc902e322c4044"/>
    <p:sldId xmlns:r="http://schemas.openxmlformats.org/officeDocument/2006/relationships" id="259" r:id="R0b035571f6f9422e"/>
    <p:sldId xmlns:r="http://schemas.openxmlformats.org/officeDocument/2006/relationships" id="260" r:id="R582dba6b8b4945bd"/>
    <p:sldId xmlns:r="http://schemas.openxmlformats.org/officeDocument/2006/relationships" id="261" r:id="R1dbd8d8bf51a4491"/>
    <p:sldId xmlns:r="http://schemas.openxmlformats.org/officeDocument/2006/relationships" id="262" r:id="Re69afe93d7e1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a83eeeced4379" /><Relationship Type="http://schemas.openxmlformats.org/officeDocument/2006/relationships/slide" Target="/ppt/slides/slide1.xml" Id="Red112f8a596a46c4" /><Relationship Type="http://schemas.openxmlformats.org/officeDocument/2006/relationships/slide" Target="/ppt/slides/slide2.xml" Id="Ra0e47db2fa584326" /><Relationship Type="http://schemas.openxmlformats.org/officeDocument/2006/relationships/slide" Target="/ppt/slides/slide3.xml" Id="Ra0bc902e322c4044" /><Relationship Type="http://schemas.openxmlformats.org/officeDocument/2006/relationships/slide" Target="/ppt/slides/slide4.xml" Id="R0b035571f6f9422e" /><Relationship Type="http://schemas.openxmlformats.org/officeDocument/2006/relationships/slide" Target="/ppt/slides/slide5.xml" Id="R582dba6b8b4945bd" /><Relationship Type="http://schemas.openxmlformats.org/officeDocument/2006/relationships/slide" Target="/ppt/slides/slide6.xml" Id="R1dbd8d8bf51a4491" /><Relationship Type="http://schemas.openxmlformats.org/officeDocument/2006/relationships/slide" Target="/ppt/slides/slide7.xml" Id="Re69afe93d7e1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b3383043e4e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b9b85eaae421b" /><Relationship Type="http://schemas.openxmlformats.org/officeDocument/2006/relationships/theme" Target="/ppt/slideMasters/theme/theme1.xml" Id="R213e4e10881b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b9b85eaae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33a227da7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6f0232116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c261b1fec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493b98c6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7dc26d9fd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22ccdd80943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b1574469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9 829 264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987 939 680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