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8bbb1edb4946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8e3f984c7f4a73"/>
  </p:sldMasterIdLst>
  <p:sldIdLst>
    <p:sldId xmlns:r="http://schemas.openxmlformats.org/officeDocument/2006/relationships" id="256" r:id="Re99484818b014828"/>
    <p:sldId xmlns:r="http://schemas.openxmlformats.org/officeDocument/2006/relationships" id="257" r:id="Ra14ea23eebff4b48"/>
    <p:sldId xmlns:r="http://schemas.openxmlformats.org/officeDocument/2006/relationships" id="258" r:id="R63d424e6236047e2"/>
    <p:sldId xmlns:r="http://schemas.openxmlformats.org/officeDocument/2006/relationships" id="259" r:id="Rbea575ee70b94bec"/>
    <p:sldId xmlns:r="http://schemas.openxmlformats.org/officeDocument/2006/relationships" id="260" r:id="R769035a995534d67"/>
    <p:sldId xmlns:r="http://schemas.openxmlformats.org/officeDocument/2006/relationships" id="261" r:id="R86a3f02eccaa45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8e3f984c7f4a73" /><Relationship Type="http://schemas.openxmlformats.org/officeDocument/2006/relationships/slide" Target="/ppt/slides/slide1.xml" Id="Re99484818b014828" /><Relationship Type="http://schemas.openxmlformats.org/officeDocument/2006/relationships/slide" Target="/ppt/slides/slide2.xml" Id="Ra14ea23eebff4b48" /><Relationship Type="http://schemas.openxmlformats.org/officeDocument/2006/relationships/slide" Target="/ppt/slides/slide3.xml" Id="R63d424e6236047e2" /><Relationship Type="http://schemas.openxmlformats.org/officeDocument/2006/relationships/slide" Target="/ppt/slides/slide4.xml" Id="Rbea575ee70b94bec" /><Relationship Type="http://schemas.openxmlformats.org/officeDocument/2006/relationships/slide" Target="/ppt/slides/slide5.xml" Id="R769035a995534d67" /><Relationship Type="http://schemas.openxmlformats.org/officeDocument/2006/relationships/slide" Target="/ppt/slides/slide6.xml" Id="R86a3f02eccaa45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44b3492e3e44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1280aef134b9c" /><Relationship Type="http://schemas.openxmlformats.org/officeDocument/2006/relationships/theme" Target="/ppt/slideMasters/theme/theme1.xml" Id="Rcc7cc595a7724f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d1280aef134b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dba03fa9e4b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c5fbdf18b45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7f38e7fb74e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24dfdac194a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94f6e4c2447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24163d6bf40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STEINAR SUNDE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Molandsveien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16 94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987 939 680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