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bea32929b4c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687d3317f4eba"/>
  </p:sldMasterIdLst>
  <p:sldIdLst>
    <p:sldId xmlns:r="http://schemas.openxmlformats.org/officeDocument/2006/relationships" id="256" r:id="R7499e182c59241dc"/>
    <p:sldId xmlns:r="http://schemas.openxmlformats.org/officeDocument/2006/relationships" id="257" r:id="R0e83baf0be4545c0"/>
    <p:sldId xmlns:r="http://schemas.openxmlformats.org/officeDocument/2006/relationships" id="258" r:id="R8fcaf3da0ada4bf4"/>
    <p:sldId xmlns:r="http://schemas.openxmlformats.org/officeDocument/2006/relationships" id="259" r:id="R306e723eee79421e"/>
    <p:sldId xmlns:r="http://schemas.openxmlformats.org/officeDocument/2006/relationships" id="260" r:id="R6f64cd60f7d344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687d3317f4eba" /><Relationship Type="http://schemas.openxmlformats.org/officeDocument/2006/relationships/slide" Target="/ppt/slides/slide1.xml" Id="R7499e182c59241dc" /><Relationship Type="http://schemas.openxmlformats.org/officeDocument/2006/relationships/slide" Target="/ppt/slides/slide2.xml" Id="R0e83baf0be4545c0" /><Relationship Type="http://schemas.openxmlformats.org/officeDocument/2006/relationships/slide" Target="/ppt/slides/slide3.xml" Id="R8fcaf3da0ada4bf4" /><Relationship Type="http://schemas.openxmlformats.org/officeDocument/2006/relationships/slide" Target="/ppt/slides/slide4.xml" Id="R306e723eee79421e" /><Relationship Type="http://schemas.openxmlformats.org/officeDocument/2006/relationships/slide" Target="/ppt/slides/slide5.xml" Id="R6f64cd60f7d344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6f60c8e0c4f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762d2e88941a7" /><Relationship Type="http://schemas.openxmlformats.org/officeDocument/2006/relationships/theme" Target="/ppt/slideMasters/theme/theme1.xml" Id="R742650ed43ea40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762d2e889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26d453bf1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9bb3b1679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ccc337469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a55aa9b26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5b4a3f758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KVALSVIK FORUS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KVALSVIK FORUS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KVALSVIK FORUS AS</a:t>
            </a:r>
          </a:p>
        </p:txBody>
      </p:sp>
    </p:spTree>
  </p:cSld>
  <p:clrMapOvr>
    <a:masterClrMapping xmlns:a="http://schemas.openxmlformats.org/drawingml/2006/main"/>
  </p:clrMapOvr>
</p:sld>
</file>