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4cdef79c24d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b48f5d7f04e77"/>
  </p:sldMasterIdLst>
  <p:sldIdLst>
    <p:sldId xmlns:r="http://schemas.openxmlformats.org/officeDocument/2006/relationships" id="256" r:id="Rf22bd1640544472a"/>
    <p:sldId xmlns:r="http://schemas.openxmlformats.org/officeDocument/2006/relationships" id="257" r:id="R8eaf8a79b4a6452b"/>
    <p:sldId xmlns:r="http://schemas.openxmlformats.org/officeDocument/2006/relationships" id="258" r:id="R4d0f598d41194e3b"/>
    <p:sldId xmlns:r="http://schemas.openxmlformats.org/officeDocument/2006/relationships" id="259" r:id="Rbe0bad011ab440c6"/>
    <p:sldId xmlns:r="http://schemas.openxmlformats.org/officeDocument/2006/relationships" id="260" r:id="R16982af3a894440b"/>
    <p:sldId xmlns:r="http://schemas.openxmlformats.org/officeDocument/2006/relationships" id="261" r:id="R4c0e820777e04058"/>
    <p:sldId xmlns:r="http://schemas.openxmlformats.org/officeDocument/2006/relationships" id="262" r:id="R7bbdf015f8104a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b48f5d7f04e77" /><Relationship Type="http://schemas.openxmlformats.org/officeDocument/2006/relationships/slide" Target="/ppt/slides/slide1.xml" Id="Rf22bd1640544472a" /><Relationship Type="http://schemas.openxmlformats.org/officeDocument/2006/relationships/slide" Target="/ppt/slides/slide2.xml" Id="R8eaf8a79b4a6452b" /><Relationship Type="http://schemas.openxmlformats.org/officeDocument/2006/relationships/slide" Target="/ppt/slides/slide3.xml" Id="R4d0f598d41194e3b" /><Relationship Type="http://schemas.openxmlformats.org/officeDocument/2006/relationships/slide" Target="/ppt/slides/slide4.xml" Id="Rbe0bad011ab440c6" /><Relationship Type="http://schemas.openxmlformats.org/officeDocument/2006/relationships/slide" Target="/ppt/slides/slide5.xml" Id="R16982af3a894440b" /><Relationship Type="http://schemas.openxmlformats.org/officeDocument/2006/relationships/slide" Target="/ppt/slides/slide6.xml" Id="R4c0e820777e04058" /><Relationship Type="http://schemas.openxmlformats.org/officeDocument/2006/relationships/slide" Target="/ppt/slides/slide7.xml" Id="R7bbdf015f8104a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f3b84038b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1d60d6c834c01" /><Relationship Type="http://schemas.openxmlformats.org/officeDocument/2006/relationships/theme" Target="/ppt/slideMasters/theme/theme1.xml" Id="Rcea971920a0140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1d60d6c83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f12dd867c44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1bdc68914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2fe851c134f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de5cd371244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190541a27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4bf712efb47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476f3a8dc41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H3 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H3 IKT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1 006 386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HAUGAN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Amundsdalvegen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44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www.h3.no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