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f38b6cbfe48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3bf2599dc4654"/>
  </p:sldMasterIdLst>
  <p:sldIdLst>
    <p:sldId xmlns:r="http://schemas.openxmlformats.org/officeDocument/2006/relationships" id="256" r:id="R58583c8ab3b04b37"/>
    <p:sldId xmlns:r="http://schemas.openxmlformats.org/officeDocument/2006/relationships" id="257" r:id="R614b1dc36de34e2b"/>
    <p:sldId xmlns:r="http://schemas.openxmlformats.org/officeDocument/2006/relationships" id="258" r:id="R195309953cab4e58"/>
    <p:sldId xmlns:r="http://schemas.openxmlformats.org/officeDocument/2006/relationships" id="259" r:id="Reb7c1b71bb1947ec"/>
    <p:sldId xmlns:r="http://schemas.openxmlformats.org/officeDocument/2006/relationships" id="260" r:id="R10d5fd2a24a843a0"/>
    <p:sldId xmlns:r="http://schemas.openxmlformats.org/officeDocument/2006/relationships" id="261" r:id="Ra03ad7bdc79a46ad"/>
    <p:sldId xmlns:r="http://schemas.openxmlformats.org/officeDocument/2006/relationships" id="262" r:id="R67c4c523f157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3bf2599dc4654" /><Relationship Type="http://schemas.openxmlformats.org/officeDocument/2006/relationships/slide" Target="/ppt/slides/slide1.xml" Id="R58583c8ab3b04b37" /><Relationship Type="http://schemas.openxmlformats.org/officeDocument/2006/relationships/slide" Target="/ppt/slides/slide2.xml" Id="R614b1dc36de34e2b" /><Relationship Type="http://schemas.openxmlformats.org/officeDocument/2006/relationships/slide" Target="/ppt/slides/slide3.xml" Id="R195309953cab4e58" /><Relationship Type="http://schemas.openxmlformats.org/officeDocument/2006/relationships/slide" Target="/ppt/slides/slide4.xml" Id="Reb7c1b71bb1947ec" /><Relationship Type="http://schemas.openxmlformats.org/officeDocument/2006/relationships/slide" Target="/ppt/slides/slide5.xml" Id="R10d5fd2a24a843a0" /><Relationship Type="http://schemas.openxmlformats.org/officeDocument/2006/relationships/slide" Target="/ppt/slides/slide6.xml" Id="Ra03ad7bdc79a46ad" /><Relationship Type="http://schemas.openxmlformats.org/officeDocument/2006/relationships/slide" Target="/ppt/slides/slide7.xml" Id="R67c4c523f157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9ccc383d6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deda79e434f1e" /><Relationship Type="http://schemas.openxmlformats.org/officeDocument/2006/relationships/theme" Target="/ppt/slideMasters/theme/theme1.xml" Id="Rf20103111e3c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ddeda79e43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cd5dda9cc44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ef7ae902a47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3058c6561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8a5789003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4474b4aac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b95f23a754b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0e839325940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HOLDING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19 548 492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63 406 579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MGH-HOLDING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AMH-HOLDING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KKH-HOLDING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987 916 168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