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d9c3d5adc446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cb0c34f3864a80"/>
  </p:sldMasterIdLst>
  <p:sldIdLst>
    <p:sldId xmlns:r="http://schemas.openxmlformats.org/officeDocument/2006/relationships" id="256" r:id="R3ed765024bdc4d7c"/>
    <p:sldId xmlns:r="http://schemas.openxmlformats.org/officeDocument/2006/relationships" id="257" r:id="R695aad50f1c64ad8"/>
    <p:sldId xmlns:r="http://schemas.openxmlformats.org/officeDocument/2006/relationships" id="258" r:id="Rfaf6f55ac98845c0"/>
    <p:sldId xmlns:r="http://schemas.openxmlformats.org/officeDocument/2006/relationships" id="259" r:id="Rb3eef1d1b7d5410c"/>
    <p:sldId xmlns:r="http://schemas.openxmlformats.org/officeDocument/2006/relationships" id="260" r:id="Re379d675b4a245ef"/>
    <p:sldId xmlns:r="http://schemas.openxmlformats.org/officeDocument/2006/relationships" id="261" r:id="Re5f00b11bdc14675"/>
    <p:sldId xmlns:r="http://schemas.openxmlformats.org/officeDocument/2006/relationships" id="262" r:id="R645d76831e3f45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b0c34f3864a80" /><Relationship Type="http://schemas.openxmlformats.org/officeDocument/2006/relationships/slide" Target="/ppt/slides/slide1.xml" Id="R3ed765024bdc4d7c" /><Relationship Type="http://schemas.openxmlformats.org/officeDocument/2006/relationships/slide" Target="/ppt/slides/slide2.xml" Id="R695aad50f1c64ad8" /><Relationship Type="http://schemas.openxmlformats.org/officeDocument/2006/relationships/slide" Target="/ppt/slides/slide3.xml" Id="Rfaf6f55ac98845c0" /><Relationship Type="http://schemas.openxmlformats.org/officeDocument/2006/relationships/slide" Target="/ppt/slides/slide4.xml" Id="Rb3eef1d1b7d5410c" /><Relationship Type="http://schemas.openxmlformats.org/officeDocument/2006/relationships/slide" Target="/ppt/slides/slide5.xml" Id="Re379d675b4a245ef" /><Relationship Type="http://schemas.openxmlformats.org/officeDocument/2006/relationships/slide" Target="/ppt/slides/slide6.xml" Id="Re5f00b11bdc14675" /><Relationship Type="http://schemas.openxmlformats.org/officeDocument/2006/relationships/slide" Target="/ppt/slides/slide7.xml" Id="R645d76831e3f45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e8592987f54f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c4988099341e1" /><Relationship Type="http://schemas.openxmlformats.org/officeDocument/2006/relationships/theme" Target="/ppt/slideMasters/theme/theme1.xml" Id="Rdbfec471eba941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2c4988099341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6f2a0046f48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40457fbd244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ea2fe897f45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e69bf7e924e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c0091a12543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58258a47246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c62e683e44f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EIENDOM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EIENDOM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−362 687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4 561 612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21 515 189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22 634 135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MONRAD JOHAN FREDRIK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MONRAD BEATE THERESE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Vålerenggata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02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987 911 204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EIENDOM OSLO AS</a:t>
            </a:r>
          </a:p>
        </p:txBody>
      </p:sp>
    </p:spTree>
  </p:cSld>
  <p:clrMapOvr>
    <a:masterClrMapping xmlns:a="http://schemas.openxmlformats.org/drawingml/2006/main"/>
  </p:clrMapOvr>
</p:sld>
</file>