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797f2ef16b41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458f5446a64109"/>
  </p:sldMasterIdLst>
  <p:sldIdLst>
    <p:sldId xmlns:r="http://schemas.openxmlformats.org/officeDocument/2006/relationships" id="256" r:id="R83830118c46f47ec"/>
    <p:sldId xmlns:r="http://schemas.openxmlformats.org/officeDocument/2006/relationships" id="257" r:id="R9deb25b2a8e04f40"/>
    <p:sldId xmlns:r="http://schemas.openxmlformats.org/officeDocument/2006/relationships" id="258" r:id="R8dec94a1f13c4e47"/>
    <p:sldId xmlns:r="http://schemas.openxmlformats.org/officeDocument/2006/relationships" id="259" r:id="Ra5747849bdfe487b"/>
    <p:sldId xmlns:r="http://schemas.openxmlformats.org/officeDocument/2006/relationships" id="260" r:id="R8368d5d2984143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458f5446a64109" /><Relationship Type="http://schemas.openxmlformats.org/officeDocument/2006/relationships/slide" Target="/ppt/slides/slide1.xml" Id="R83830118c46f47ec" /><Relationship Type="http://schemas.openxmlformats.org/officeDocument/2006/relationships/slide" Target="/ppt/slides/slide2.xml" Id="R9deb25b2a8e04f40" /><Relationship Type="http://schemas.openxmlformats.org/officeDocument/2006/relationships/slide" Target="/ppt/slides/slide3.xml" Id="R8dec94a1f13c4e47" /><Relationship Type="http://schemas.openxmlformats.org/officeDocument/2006/relationships/slide" Target="/ppt/slides/slide4.xml" Id="Ra5747849bdfe487b" /><Relationship Type="http://schemas.openxmlformats.org/officeDocument/2006/relationships/slide" Target="/ppt/slides/slide5.xml" Id="R8368d5d2984143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2363e41a4d46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7c442e769433b" /><Relationship Type="http://schemas.openxmlformats.org/officeDocument/2006/relationships/theme" Target="/ppt/slideMasters/theme/theme1.xml" Id="R26e7a4f9cb9b47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f7c442e76943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651cd1f0c45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26d31eaac41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9785ca80741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d3651703943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d614ab8134e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NÆRINGSFORENING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NÆRINGSFORENING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Auragata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www.sunndalnf.no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987 876 972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