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a42cc92139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e9e7366514367"/>
  </p:sldMasterIdLst>
  <p:sldIdLst>
    <p:sldId xmlns:r="http://schemas.openxmlformats.org/officeDocument/2006/relationships" id="256" r:id="R6f44695e2803461a"/>
    <p:sldId xmlns:r="http://schemas.openxmlformats.org/officeDocument/2006/relationships" id="257" r:id="R0ee1944a71d64494"/>
    <p:sldId xmlns:r="http://schemas.openxmlformats.org/officeDocument/2006/relationships" id="258" r:id="Rd0e14a1302bb471d"/>
    <p:sldId xmlns:r="http://schemas.openxmlformats.org/officeDocument/2006/relationships" id="259" r:id="R70d650e42dca4e15"/>
    <p:sldId xmlns:r="http://schemas.openxmlformats.org/officeDocument/2006/relationships" id="260" r:id="Rb85f9d17e9534454"/>
    <p:sldId xmlns:r="http://schemas.openxmlformats.org/officeDocument/2006/relationships" id="261" r:id="Ra51c7ec87128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e9e7366514367" /><Relationship Type="http://schemas.openxmlformats.org/officeDocument/2006/relationships/slide" Target="/ppt/slides/slide1.xml" Id="R6f44695e2803461a" /><Relationship Type="http://schemas.openxmlformats.org/officeDocument/2006/relationships/slide" Target="/ppt/slides/slide2.xml" Id="R0ee1944a71d64494" /><Relationship Type="http://schemas.openxmlformats.org/officeDocument/2006/relationships/slide" Target="/ppt/slides/slide3.xml" Id="Rd0e14a1302bb471d" /><Relationship Type="http://schemas.openxmlformats.org/officeDocument/2006/relationships/slide" Target="/ppt/slides/slide4.xml" Id="R70d650e42dca4e15" /><Relationship Type="http://schemas.openxmlformats.org/officeDocument/2006/relationships/slide" Target="/ppt/slides/slide5.xml" Id="Rb85f9d17e9534454" /><Relationship Type="http://schemas.openxmlformats.org/officeDocument/2006/relationships/slide" Target="/ppt/slides/slide6.xml" Id="Ra51c7ec87128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45ca93b7541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1ed0682d44938" /><Relationship Type="http://schemas.openxmlformats.org/officeDocument/2006/relationships/theme" Target="/ppt/slideMasters/theme/theme1.xml" Id="Rbc497bd07d7847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91ed0682d4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5c5b552ca47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7e8b9c7b740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3420cce2840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6afd7275841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2722d555248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3b4049a2542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