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4fa519fe1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9171122904708"/>
  </p:sldMasterIdLst>
  <p:sldIdLst>
    <p:sldId xmlns:r="http://schemas.openxmlformats.org/officeDocument/2006/relationships" id="256" r:id="R5223e0bb81534e72"/>
    <p:sldId xmlns:r="http://schemas.openxmlformats.org/officeDocument/2006/relationships" id="257" r:id="R427227a2a8ed4623"/>
    <p:sldId xmlns:r="http://schemas.openxmlformats.org/officeDocument/2006/relationships" id="258" r:id="Rbafd86d7253f47ed"/>
    <p:sldId xmlns:r="http://schemas.openxmlformats.org/officeDocument/2006/relationships" id="259" r:id="R00200864b5b34717"/>
    <p:sldId xmlns:r="http://schemas.openxmlformats.org/officeDocument/2006/relationships" id="260" r:id="R3d322dc11e0b4a30"/>
    <p:sldId xmlns:r="http://schemas.openxmlformats.org/officeDocument/2006/relationships" id="261" r:id="R2344e6a14e254603"/>
    <p:sldId xmlns:r="http://schemas.openxmlformats.org/officeDocument/2006/relationships" id="262" r:id="Rdfc27a21decc4a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9171122904708" /><Relationship Type="http://schemas.openxmlformats.org/officeDocument/2006/relationships/slide" Target="/ppt/slides/slide1.xml" Id="R5223e0bb81534e72" /><Relationship Type="http://schemas.openxmlformats.org/officeDocument/2006/relationships/slide" Target="/ppt/slides/slide2.xml" Id="R427227a2a8ed4623" /><Relationship Type="http://schemas.openxmlformats.org/officeDocument/2006/relationships/slide" Target="/ppt/slides/slide3.xml" Id="Rbafd86d7253f47ed" /><Relationship Type="http://schemas.openxmlformats.org/officeDocument/2006/relationships/slide" Target="/ppt/slides/slide4.xml" Id="R00200864b5b34717" /><Relationship Type="http://schemas.openxmlformats.org/officeDocument/2006/relationships/slide" Target="/ppt/slides/slide5.xml" Id="R3d322dc11e0b4a30" /><Relationship Type="http://schemas.openxmlformats.org/officeDocument/2006/relationships/slide" Target="/ppt/slides/slide6.xml" Id="R2344e6a14e254603" /><Relationship Type="http://schemas.openxmlformats.org/officeDocument/2006/relationships/slide" Target="/ppt/slides/slide7.xml" Id="Rdfc27a21decc4a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9ebcb2812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293eab5a5445f" /><Relationship Type="http://schemas.openxmlformats.org/officeDocument/2006/relationships/theme" Target="/ppt/slideMasters/theme/theme1.xml" Id="R1fd67c08f2d841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293eab5a5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c14c0f167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36305a6b3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324b95ea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43a020237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437d5cc5c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217e9c67a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663d699f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CENTER-REVISJON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25 153 756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35 453 136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987 865 695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