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0d882d337440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cecc6c2a764c4b"/>
  </p:sldMasterIdLst>
  <p:sldIdLst>
    <p:sldId xmlns:r="http://schemas.openxmlformats.org/officeDocument/2006/relationships" id="256" r:id="R5c3307cf053e4667"/>
    <p:sldId xmlns:r="http://schemas.openxmlformats.org/officeDocument/2006/relationships" id="257" r:id="Rb8812b59f6c6459c"/>
    <p:sldId xmlns:r="http://schemas.openxmlformats.org/officeDocument/2006/relationships" id="258" r:id="R09188eaa1e7849e0"/>
    <p:sldId xmlns:r="http://schemas.openxmlformats.org/officeDocument/2006/relationships" id="259" r:id="Rdfedd7e5aad945dc"/>
    <p:sldId xmlns:r="http://schemas.openxmlformats.org/officeDocument/2006/relationships" id="260" r:id="Rff96e88d41004c15"/>
    <p:sldId xmlns:r="http://schemas.openxmlformats.org/officeDocument/2006/relationships" id="261" r:id="R968737feab9d4779"/>
    <p:sldId xmlns:r="http://schemas.openxmlformats.org/officeDocument/2006/relationships" id="262" r:id="R66f5ea5ed8c640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cecc6c2a764c4b" /><Relationship Type="http://schemas.openxmlformats.org/officeDocument/2006/relationships/slide" Target="/ppt/slides/slide1.xml" Id="R5c3307cf053e4667" /><Relationship Type="http://schemas.openxmlformats.org/officeDocument/2006/relationships/slide" Target="/ppt/slides/slide2.xml" Id="Rb8812b59f6c6459c" /><Relationship Type="http://schemas.openxmlformats.org/officeDocument/2006/relationships/slide" Target="/ppt/slides/slide3.xml" Id="R09188eaa1e7849e0" /><Relationship Type="http://schemas.openxmlformats.org/officeDocument/2006/relationships/slide" Target="/ppt/slides/slide4.xml" Id="Rdfedd7e5aad945dc" /><Relationship Type="http://schemas.openxmlformats.org/officeDocument/2006/relationships/slide" Target="/ppt/slides/slide5.xml" Id="Rff96e88d41004c15" /><Relationship Type="http://schemas.openxmlformats.org/officeDocument/2006/relationships/slide" Target="/ppt/slides/slide6.xml" Id="R968737feab9d4779" /><Relationship Type="http://schemas.openxmlformats.org/officeDocument/2006/relationships/slide" Target="/ppt/slides/slide7.xml" Id="R66f5ea5ed8c640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b18c16641c42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fae0bba994ae7" /><Relationship Type="http://schemas.openxmlformats.org/officeDocument/2006/relationships/theme" Target="/ppt/slideMasters/theme/theme1.xml" Id="R03511a2bc1924c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efae0bba994a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a270edf2f44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5ccb6305441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150b623bf41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4c56743e945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bdb0aa70d40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d5e25f0f443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1abcefd044f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SVINGEN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SVINGEN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SVINGEN GRUPPEN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SVINGEN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SVINGEN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SVINGEN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1 032 555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666 700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673 159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3 766 631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5 318 852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SVINGEN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SVINGEN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SVINGEN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Hosletoppen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987 841 850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SVINGEN GRUPPEN AS</a:t>
            </a:r>
          </a:p>
        </p:txBody>
      </p:sp>
    </p:spTree>
  </p:cSld>
  <p:clrMapOvr>
    <a:masterClrMapping xmlns:a="http://schemas.openxmlformats.org/drawingml/2006/main"/>
  </p:clrMapOvr>
</p:sld>
</file>