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2444de48cf42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5d086ea8d9422a"/>
  </p:sldMasterIdLst>
  <p:sldIdLst>
    <p:sldId xmlns:r="http://schemas.openxmlformats.org/officeDocument/2006/relationships" id="256" r:id="R5790590b6b464793"/>
    <p:sldId xmlns:r="http://schemas.openxmlformats.org/officeDocument/2006/relationships" id="257" r:id="Rded55caea35f4038"/>
    <p:sldId xmlns:r="http://schemas.openxmlformats.org/officeDocument/2006/relationships" id="258" r:id="R30e50636794e46b5"/>
    <p:sldId xmlns:r="http://schemas.openxmlformats.org/officeDocument/2006/relationships" id="259" r:id="Rcdef402ac9364d27"/>
    <p:sldId xmlns:r="http://schemas.openxmlformats.org/officeDocument/2006/relationships" id="260" r:id="Ra86dfd513cb042ee"/>
    <p:sldId xmlns:r="http://schemas.openxmlformats.org/officeDocument/2006/relationships" id="261" r:id="R7d7cccda194f45d3"/>
    <p:sldId xmlns:r="http://schemas.openxmlformats.org/officeDocument/2006/relationships" id="262" r:id="Re1a231c84cee49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d086ea8d9422a" /><Relationship Type="http://schemas.openxmlformats.org/officeDocument/2006/relationships/slide" Target="/ppt/slides/slide1.xml" Id="R5790590b6b464793" /><Relationship Type="http://schemas.openxmlformats.org/officeDocument/2006/relationships/slide" Target="/ppt/slides/slide2.xml" Id="Rded55caea35f4038" /><Relationship Type="http://schemas.openxmlformats.org/officeDocument/2006/relationships/slide" Target="/ppt/slides/slide3.xml" Id="R30e50636794e46b5" /><Relationship Type="http://schemas.openxmlformats.org/officeDocument/2006/relationships/slide" Target="/ppt/slides/slide4.xml" Id="Rcdef402ac9364d27" /><Relationship Type="http://schemas.openxmlformats.org/officeDocument/2006/relationships/slide" Target="/ppt/slides/slide5.xml" Id="Ra86dfd513cb042ee" /><Relationship Type="http://schemas.openxmlformats.org/officeDocument/2006/relationships/slide" Target="/ppt/slides/slide6.xml" Id="R7d7cccda194f45d3" /><Relationship Type="http://schemas.openxmlformats.org/officeDocument/2006/relationships/slide" Target="/ppt/slides/slide7.xml" Id="Re1a231c84cee49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c93d7299043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1e8ae6d4b4eb1" /><Relationship Type="http://schemas.openxmlformats.org/officeDocument/2006/relationships/theme" Target="/ppt/slideMasters/theme/theme1.xml" Id="R3ad1239d395c4e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b1e8ae6d4b4e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b007f02e14b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ab68610804f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d5c4b353f4d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f6da0b6e340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673ba3b9f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b7de12a8d4e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9e238c6284c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122 649 873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124 118 835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124 118 834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KAPITAL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Myklebust, 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