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a008b37cd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fa9452fb246f2"/>
  </p:sldMasterIdLst>
  <p:sldIdLst>
    <p:sldId xmlns:r="http://schemas.openxmlformats.org/officeDocument/2006/relationships" id="256" r:id="R573cf4ef0bb04a55"/>
    <p:sldId xmlns:r="http://schemas.openxmlformats.org/officeDocument/2006/relationships" id="257" r:id="R35e3f7e3213c4064"/>
    <p:sldId xmlns:r="http://schemas.openxmlformats.org/officeDocument/2006/relationships" id="258" r:id="R69b415fd7cc24e97"/>
    <p:sldId xmlns:r="http://schemas.openxmlformats.org/officeDocument/2006/relationships" id="259" r:id="R341436ac65bc4591"/>
    <p:sldId xmlns:r="http://schemas.openxmlformats.org/officeDocument/2006/relationships" id="260" r:id="R4d60f814fe6f4acf"/>
    <p:sldId xmlns:r="http://schemas.openxmlformats.org/officeDocument/2006/relationships" id="261" r:id="R5e1b56eac13647db"/>
    <p:sldId xmlns:r="http://schemas.openxmlformats.org/officeDocument/2006/relationships" id="262" r:id="Rb2563dc1888f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fa9452fb246f2" /><Relationship Type="http://schemas.openxmlformats.org/officeDocument/2006/relationships/slide" Target="/ppt/slides/slide1.xml" Id="R573cf4ef0bb04a55" /><Relationship Type="http://schemas.openxmlformats.org/officeDocument/2006/relationships/slide" Target="/ppt/slides/slide2.xml" Id="R35e3f7e3213c4064" /><Relationship Type="http://schemas.openxmlformats.org/officeDocument/2006/relationships/slide" Target="/ppt/slides/slide3.xml" Id="R69b415fd7cc24e97" /><Relationship Type="http://schemas.openxmlformats.org/officeDocument/2006/relationships/slide" Target="/ppt/slides/slide4.xml" Id="R341436ac65bc4591" /><Relationship Type="http://schemas.openxmlformats.org/officeDocument/2006/relationships/slide" Target="/ppt/slides/slide5.xml" Id="R4d60f814fe6f4acf" /><Relationship Type="http://schemas.openxmlformats.org/officeDocument/2006/relationships/slide" Target="/ppt/slides/slide6.xml" Id="R5e1b56eac13647db" /><Relationship Type="http://schemas.openxmlformats.org/officeDocument/2006/relationships/slide" Target="/ppt/slides/slide7.xml" Id="Rb2563dc1888f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3f5f70e4c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f3be2efa44af" /><Relationship Type="http://schemas.openxmlformats.org/officeDocument/2006/relationships/theme" Target="/ppt/slideMasters/theme/theme1.xml" Id="R5e16a5ed92ba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df3be2efa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3158f4cf2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6d83beb56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34acceaa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e360a33e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ff4063008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685e07ab9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ed0898a2d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ELLEFSÆTER ELISABETH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987 825 472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