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cc5431a50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a5503e07aa428a"/>
  </p:sldMasterIdLst>
  <p:sldIdLst>
    <p:sldId xmlns:r="http://schemas.openxmlformats.org/officeDocument/2006/relationships" id="256" r:id="R33e36466719f4302"/>
    <p:sldId xmlns:r="http://schemas.openxmlformats.org/officeDocument/2006/relationships" id="257" r:id="Rf271ebbabdd34b99"/>
    <p:sldId xmlns:r="http://schemas.openxmlformats.org/officeDocument/2006/relationships" id="258" r:id="R0b29c0344b54400c"/>
    <p:sldId xmlns:r="http://schemas.openxmlformats.org/officeDocument/2006/relationships" id="259" r:id="Rb2dd9730c6a349cc"/>
    <p:sldId xmlns:r="http://schemas.openxmlformats.org/officeDocument/2006/relationships" id="260" r:id="R4bb2548377d445bd"/>
    <p:sldId xmlns:r="http://schemas.openxmlformats.org/officeDocument/2006/relationships" id="261" r:id="Re48ce3dc6035417a"/>
    <p:sldId xmlns:r="http://schemas.openxmlformats.org/officeDocument/2006/relationships" id="262" r:id="R34a41da0afd143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5503e07aa428a" /><Relationship Type="http://schemas.openxmlformats.org/officeDocument/2006/relationships/slide" Target="/ppt/slides/slide1.xml" Id="R33e36466719f4302" /><Relationship Type="http://schemas.openxmlformats.org/officeDocument/2006/relationships/slide" Target="/ppt/slides/slide2.xml" Id="Rf271ebbabdd34b99" /><Relationship Type="http://schemas.openxmlformats.org/officeDocument/2006/relationships/slide" Target="/ppt/slides/slide3.xml" Id="R0b29c0344b54400c" /><Relationship Type="http://schemas.openxmlformats.org/officeDocument/2006/relationships/slide" Target="/ppt/slides/slide4.xml" Id="Rb2dd9730c6a349cc" /><Relationship Type="http://schemas.openxmlformats.org/officeDocument/2006/relationships/slide" Target="/ppt/slides/slide5.xml" Id="R4bb2548377d445bd" /><Relationship Type="http://schemas.openxmlformats.org/officeDocument/2006/relationships/slide" Target="/ppt/slides/slide6.xml" Id="Re48ce3dc6035417a" /><Relationship Type="http://schemas.openxmlformats.org/officeDocument/2006/relationships/slide" Target="/ppt/slides/slide7.xml" Id="R34a41da0afd143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270e271d44a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170a8a41d4fa7" /><Relationship Type="http://schemas.openxmlformats.org/officeDocument/2006/relationships/theme" Target="/ppt/slideMasters/theme/theme1.xml" Id="R146713fcbd42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170a8a41d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298116a3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763ff2184f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dab55f86d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f605d86b1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ff6a5c778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8b8826332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e55992a4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FERIESENTER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FERIESENTER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13 578 208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2 898 566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29 582 074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35 832 907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MADS HENRIK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OLE MARIUS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HEIDI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Åkvågveien 590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4957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40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987 816 228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FERIESENTER AS</a:t>
            </a:r>
          </a:p>
        </p:txBody>
      </p:sp>
    </p:spTree>
  </p:cSld>
  <p:clrMapOvr>
    <a:masterClrMapping xmlns:a="http://schemas.openxmlformats.org/drawingml/2006/main"/>
  </p:clrMapOvr>
</p:sld>
</file>