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07403adc2e49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c0363863ce423d"/>
  </p:sldMasterIdLst>
  <p:sldIdLst>
    <p:sldId xmlns:r="http://schemas.openxmlformats.org/officeDocument/2006/relationships" id="256" r:id="Ra034eb28081f4edc"/>
    <p:sldId xmlns:r="http://schemas.openxmlformats.org/officeDocument/2006/relationships" id="257" r:id="Rb479ec0936d849ab"/>
    <p:sldId xmlns:r="http://schemas.openxmlformats.org/officeDocument/2006/relationships" id="258" r:id="Rf8f377458fc14161"/>
    <p:sldId xmlns:r="http://schemas.openxmlformats.org/officeDocument/2006/relationships" id="259" r:id="Rf3d00884292b48e8"/>
    <p:sldId xmlns:r="http://schemas.openxmlformats.org/officeDocument/2006/relationships" id="260" r:id="R8df8498586714559"/>
    <p:sldId xmlns:r="http://schemas.openxmlformats.org/officeDocument/2006/relationships" id="261" r:id="R3c27146bc93d438d"/>
    <p:sldId xmlns:r="http://schemas.openxmlformats.org/officeDocument/2006/relationships" id="262" r:id="Rad53660b43ab49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0363863ce423d" /><Relationship Type="http://schemas.openxmlformats.org/officeDocument/2006/relationships/slide" Target="/ppt/slides/slide1.xml" Id="Ra034eb28081f4edc" /><Relationship Type="http://schemas.openxmlformats.org/officeDocument/2006/relationships/slide" Target="/ppt/slides/slide2.xml" Id="Rb479ec0936d849ab" /><Relationship Type="http://schemas.openxmlformats.org/officeDocument/2006/relationships/slide" Target="/ppt/slides/slide3.xml" Id="Rf8f377458fc14161" /><Relationship Type="http://schemas.openxmlformats.org/officeDocument/2006/relationships/slide" Target="/ppt/slides/slide4.xml" Id="Rf3d00884292b48e8" /><Relationship Type="http://schemas.openxmlformats.org/officeDocument/2006/relationships/slide" Target="/ppt/slides/slide5.xml" Id="R8df8498586714559" /><Relationship Type="http://schemas.openxmlformats.org/officeDocument/2006/relationships/slide" Target="/ppt/slides/slide6.xml" Id="R3c27146bc93d438d" /><Relationship Type="http://schemas.openxmlformats.org/officeDocument/2006/relationships/slide" Target="/ppt/slides/slide7.xml" Id="Rad53660b43ab49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fb8b36f8d41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d017653684d40" /><Relationship Type="http://schemas.openxmlformats.org/officeDocument/2006/relationships/theme" Target="/ppt/slideMasters/theme/theme1.xml" Id="R9f94b0ff5eaa4c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3d017653684d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16122f31a48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9bf2077734d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25b856dbb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25e02b0684b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0d41aaf4f45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097bf109c42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9be34041c40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BUSINESS PARTNER PLUSS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BUSINESS PARTNER PLUSS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12 096 487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1 165 999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971 804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4 331 372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BUSINESS PARTNER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Nådlandsbråtet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85 09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nina.pettersen@aktivapluss.no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987 770 384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PLUSS AS</a:t>
            </a:r>
          </a:p>
        </p:txBody>
      </p:sp>
    </p:spTree>
  </p:cSld>
  <p:clrMapOvr>
    <a:masterClrMapping xmlns:a="http://schemas.openxmlformats.org/drawingml/2006/main"/>
  </p:clrMapOvr>
</p:sld>
</file>