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4afb0076d4f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f93ea67724c64"/>
  </p:sldMasterIdLst>
  <p:sldIdLst>
    <p:sldId xmlns:r="http://schemas.openxmlformats.org/officeDocument/2006/relationships" id="256" r:id="R3ed0bf0837db4f69"/>
    <p:sldId xmlns:r="http://schemas.openxmlformats.org/officeDocument/2006/relationships" id="257" r:id="R8c44d7c1267945fa"/>
    <p:sldId xmlns:r="http://schemas.openxmlformats.org/officeDocument/2006/relationships" id="258" r:id="R529d4cd4631a47f7"/>
    <p:sldId xmlns:r="http://schemas.openxmlformats.org/officeDocument/2006/relationships" id="259" r:id="R5c2430a6b278429d"/>
    <p:sldId xmlns:r="http://schemas.openxmlformats.org/officeDocument/2006/relationships" id="260" r:id="R913c4c3f6b5e451c"/>
    <p:sldId xmlns:r="http://schemas.openxmlformats.org/officeDocument/2006/relationships" id="261" r:id="R113da53f827b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f93ea67724c64" /><Relationship Type="http://schemas.openxmlformats.org/officeDocument/2006/relationships/slide" Target="/ppt/slides/slide1.xml" Id="R3ed0bf0837db4f69" /><Relationship Type="http://schemas.openxmlformats.org/officeDocument/2006/relationships/slide" Target="/ppt/slides/slide2.xml" Id="R8c44d7c1267945fa" /><Relationship Type="http://schemas.openxmlformats.org/officeDocument/2006/relationships/slide" Target="/ppt/slides/slide3.xml" Id="R529d4cd4631a47f7" /><Relationship Type="http://schemas.openxmlformats.org/officeDocument/2006/relationships/slide" Target="/ppt/slides/slide4.xml" Id="R5c2430a6b278429d" /><Relationship Type="http://schemas.openxmlformats.org/officeDocument/2006/relationships/slide" Target="/ppt/slides/slide5.xml" Id="R913c4c3f6b5e451c" /><Relationship Type="http://schemas.openxmlformats.org/officeDocument/2006/relationships/slide" Target="/ppt/slides/slide6.xml" Id="R113da53f827b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5b0e8c4ed4e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feff60d2740bf" /><Relationship Type="http://schemas.openxmlformats.org/officeDocument/2006/relationships/theme" Target="/ppt/slideMasters/theme/theme1.xml" Id="R19b40100d8c843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cfeff60d27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9116d0dba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d338c3700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2846674a8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33ce66fd8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1d6f5f43d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bc48b03f1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