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ed0ba730cb40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de0703a1c44e84"/>
  </p:sldMasterIdLst>
  <p:sldIdLst>
    <p:sldId xmlns:r="http://schemas.openxmlformats.org/officeDocument/2006/relationships" id="256" r:id="R409fa9db7ad84bc4"/>
    <p:sldId xmlns:r="http://schemas.openxmlformats.org/officeDocument/2006/relationships" id="257" r:id="R2a84f123a00646cb"/>
    <p:sldId xmlns:r="http://schemas.openxmlformats.org/officeDocument/2006/relationships" id="258" r:id="Rc9c9bae6c8b04ce1"/>
    <p:sldId xmlns:r="http://schemas.openxmlformats.org/officeDocument/2006/relationships" id="259" r:id="R20cac7ab15234e11"/>
    <p:sldId xmlns:r="http://schemas.openxmlformats.org/officeDocument/2006/relationships" id="260" r:id="R4c31a4f345e043b6"/>
    <p:sldId xmlns:r="http://schemas.openxmlformats.org/officeDocument/2006/relationships" id="261" r:id="Rb5f9a044515247ba"/>
    <p:sldId xmlns:r="http://schemas.openxmlformats.org/officeDocument/2006/relationships" id="262" r:id="R73c4304f3ca94a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de0703a1c44e84" /><Relationship Type="http://schemas.openxmlformats.org/officeDocument/2006/relationships/slide" Target="/ppt/slides/slide1.xml" Id="R409fa9db7ad84bc4" /><Relationship Type="http://schemas.openxmlformats.org/officeDocument/2006/relationships/slide" Target="/ppt/slides/slide2.xml" Id="R2a84f123a00646cb" /><Relationship Type="http://schemas.openxmlformats.org/officeDocument/2006/relationships/slide" Target="/ppt/slides/slide3.xml" Id="Rc9c9bae6c8b04ce1" /><Relationship Type="http://schemas.openxmlformats.org/officeDocument/2006/relationships/slide" Target="/ppt/slides/slide4.xml" Id="R20cac7ab15234e11" /><Relationship Type="http://schemas.openxmlformats.org/officeDocument/2006/relationships/slide" Target="/ppt/slides/slide5.xml" Id="R4c31a4f345e043b6" /><Relationship Type="http://schemas.openxmlformats.org/officeDocument/2006/relationships/slide" Target="/ppt/slides/slide6.xml" Id="Rb5f9a044515247ba" /><Relationship Type="http://schemas.openxmlformats.org/officeDocument/2006/relationships/slide" Target="/ppt/slides/slide7.xml" Id="R73c4304f3ca94a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6e92b84e3546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1e60701ac24fee" /><Relationship Type="http://schemas.openxmlformats.org/officeDocument/2006/relationships/theme" Target="/ppt/slideMasters/theme/theme1.xml" Id="R8155eac1173545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1e60701ac24f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51c4af872340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a7b008dc3c48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16c418d18343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4afcaf1b2143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8e8de2320842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ff4133b56a4c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7c981d6b9b41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TEMBER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TEMBER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TEMBER HOLDING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TEMBER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TEMBER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TEMBER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−369 192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1 050 965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9 669 996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9 698 530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TEMBER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GEIR-KÅRE JORDHEIM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TEMBER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Kilgata 25D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3217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987 701 293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TEMBER HOLDING AS</a:t>
            </a:r>
          </a:p>
        </p:txBody>
      </p:sp>
    </p:spTree>
  </p:cSld>
  <p:clrMapOvr>
    <a:masterClrMapping xmlns:a="http://schemas.openxmlformats.org/drawingml/2006/main"/>
  </p:clrMapOvr>
</p:sld>
</file>