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faf603f4194c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a539f403d944c3"/>
  </p:sldMasterIdLst>
  <p:sldIdLst>
    <p:sldId xmlns:r="http://schemas.openxmlformats.org/officeDocument/2006/relationships" id="256" r:id="Rd71aa9e3d84d4ed3"/>
    <p:sldId xmlns:r="http://schemas.openxmlformats.org/officeDocument/2006/relationships" id="257" r:id="R1756900c23f34b76"/>
    <p:sldId xmlns:r="http://schemas.openxmlformats.org/officeDocument/2006/relationships" id="258" r:id="Rca4775d4add149d4"/>
    <p:sldId xmlns:r="http://schemas.openxmlformats.org/officeDocument/2006/relationships" id="259" r:id="Rc34c5bd123a84e62"/>
    <p:sldId xmlns:r="http://schemas.openxmlformats.org/officeDocument/2006/relationships" id="260" r:id="R862ed7b8a98a46d1"/>
    <p:sldId xmlns:r="http://schemas.openxmlformats.org/officeDocument/2006/relationships" id="261" r:id="R5e4bcea627de430d"/>
    <p:sldId xmlns:r="http://schemas.openxmlformats.org/officeDocument/2006/relationships" id="262" r:id="R443c1785d2144f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539f403d944c3" /><Relationship Type="http://schemas.openxmlformats.org/officeDocument/2006/relationships/slide" Target="/ppt/slides/slide1.xml" Id="Rd71aa9e3d84d4ed3" /><Relationship Type="http://schemas.openxmlformats.org/officeDocument/2006/relationships/slide" Target="/ppt/slides/slide2.xml" Id="R1756900c23f34b76" /><Relationship Type="http://schemas.openxmlformats.org/officeDocument/2006/relationships/slide" Target="/ppt/slides/slide3.xml" Id="Rca4775d4add149d4" /><Relationship Type="http://schemas.openxmlformats.org/officeDocument/2006/relationships/slide" Target="/ppt/slides/slide4.xml" Id="Rc34c5bd123a84e62" /><Relationship Type="http://schemas.openxmlformats.org/officeDocument/2006/relationships/slide" Target="/ppt/slides/slide5.xml" Id="R862ed7b8a98a46d1" /><Relationship Type="http://schemas.openxmlformats.org/officeDocument/2006/relationships/slide" Target="/ppt/slides/slide6.xml" Id="R5e4bcea627de430d" /><Relationship Type="http://schemas.openxmlformats.org/officeDocument/2006/relationships/slide" Target="/ppt/slides/slide7.xml" Id="R443c1785d2144f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a6ccb30afd40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9503215ea4aec" /><Relationship Type="http://schemas.openxmlformats.org/officeDocument/2006/relationships/theme" Target="/ppt/slideMasters/theme/theme1.xml" Id="Rdeffa02e12694d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f9503215ea4a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e7e21750d45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844ce25df43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674173cbf46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ad4a5ab414c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b599a764e4c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c6816019e4f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34160753145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UNIQUM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UNIQUM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−226 582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3 817 718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28 133 246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28 256 075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GISVOLD JOHANNESSEN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RATHE GISVOLD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GISVOLD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GISVOLD SANDBERG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GISVOLD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KAARE MOURSUND GISVOLD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Schultz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987 689 250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UNIQUM AS</a:t>
            </a:r>
          </a:p>
        </p:txBody>
      </p:sp>
    </p:spTree>
  </p:cSld>
  <p:clrMapOvr>
    <a:masterClrMapping xmlns:a="http://schemas.openxmlformats.org/drawingml/2006/main"/>
  </p:clrMapOvr>
</p:sld>
</file>