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3a5075eb508437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54d223a61754480"/>
  </p:sldMasterIdLst>
  <p:sldIdLst>
    <p:sldId xmlns:r="http://schemas.openxmlformats.org/officeDocument/2006/relationships" id="256" r:id="Rd4d3ed836e124c1a"/>
    <p:sldId xmlns:r="http://schemas.openxmlformats.org/officeDocument/2006/relationships" id="257" r:id="R211571588fbe4bfb"/>
    <p:sldId xmlns:r="http://schemas.openxmlformats.org/officeDocument/2006/relationships" id="258" r:id="Raf66b101f0aa4c35"/>
    <p:sldId xmlns:r="http://schemas.openxmlformats.org/officeDocument/2006/relationships" id="259" r:id="R8757dce0a1414b7a"/>
    <p:sldId xmlns:r="http://schemas.openxmlformats.org/officeDocument/2006/relationships" id="260" r:id="R38c0c0b9575a43cf"/>
    <p:sldId xmlns:r="http://schemas.openxmlformats.org/officeDocument/2006/relationships" id="261" r:id="R1931b2c2d6554d6e"/>
    <p:sldId xmlns:r="http://schemas.openxmlformats.org/officeDocument/2006/relationships" id="262" r:id="Rea2555e0834e4cf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4d223a61754480" /><Relationship Type="http://schemas.openxmlformats.org/officeDocument/2006/relationships/slide" Target="/ppt/slides/slide1.xml" Id="Rd4d3ed836e124c1a" /><Relationship Type="http://schemas.openxmlformats.org/officeDocument/2006/relationships/slide" Target="/ppt/slides/slide2.xml" Id="R211571588fbe4bfb" /><Relationship Type="http://schemas.openxmlformats.org/officeDocument/2006/relationships/slide" Target="/ppt/slides/slide3.xml" Id="Raf66b101f0aa4c35" /><Relationship Type="http://schemas.openxmlformats.org/officeDocument/2006/relationships/slide" Target="/ppt/slides/slide4.xml" Id="R8757dce0a1414b7a" /><Relationship Type="http://schemas.openxmlformats.org/officeDocument/2006/relationships/slide" Target="/ppt/slides/slide5.xml" Id="R38c0c0b9575a43cf" /><Relationship Type="http://schemas.openxmlformats.org/officeDocument/2006/relationships/slide" Target="/ppt/slides/slide6.xml" Id="R1931b2c2d6554d6e" /><Relationship Type="http://schemas.openxmlformats.org/officeDocument/2006/relationships/slide" Target="/ppt/slides/slide7.xml" Id="Rea2555e0834e4cf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37944d891a4e1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0cead3537d4d32" /><Relationship Type="http://schemas.openxmlformats.org/officeDocument/2006/relationships/theme" Target="/ppt/slideMasters/theme/theme1.xml" Id="R24d2a18f54f9455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d0cead3537d4d3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8fde565e1f430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3774c0d394487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0847341d60441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43a8135d364d6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bf5fecce48418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7d4b56339d450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0029d4f7d8420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REVISJONSFIRMAET ÅSVANG &amp; 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ÅSVANG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REVISJONSFIRMAET ÅSVANG &amp; CO AS ble etablert [år] og holder til i Tønsberg.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ÅSVANG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ÅSVANG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ÅSVANG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42 422 719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8 171 159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6 664 740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2 008 485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19 106 360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ÅSVANG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HPJ HOLDING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RØSHOLDT HOLDING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HANTO INVEST AS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ROSENLUNDEN AS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ÅRDAHL TRYGVE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HANTO BIRGER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ÅSVANG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Kilengaten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3117 Tønsberg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30 00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www.aasvang.no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987 679 026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ÅSVANG &amp; CO AS</a:t>
            </a:r>
          </a:p>
        </p:txBody>
      </p:sp>
    </p:spTree>
  </p:cSld>
  <p:clrMapOvr>
    <a:masterClrMapping xmlns:a="http://schemas.openxmlformats.org/drawingml/2006/main"/>
  </p:clrMapOvr>
</p:sld>
</file>