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9002e0c6254b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742bdc75a24431"/>
  </p:sldMasterIdLst>
  <p:sldIdLst>
    <p:sldId xmlns:r="http://schemas.openxmlformats.org/officeDocument/2006/relationships" id="256" r:id="Rbaf0007ff2694468"/>
    <p:sldId xmlns:r="http://schemas.openxmlformats.org/officeDocument/2006/relationships" id="257" r:id="R28754590ae9f4866"/>
    <p:sldId xmlns:r="http://schemas.openxmlformats.org/officeDocument/2006/relationships" id="258" r:id="R8c002ef416154b2e"/>
    <p:sldId xmlns:r="http://schemas.openxmlformats.org/officeDocument/2006/relationships" id="259" r:id="R2c3b0df4b5214ae6"/>
    <p:sldId xmlns:r="http://schemas.openxmlformats.org/officeDocument/2006/relationships" id="260" r:id="R2c20a79e75324a0c"/>
    <p:sldId xmlns:r="http://schemas.openxmlformats.org/officeDocument/2006/relationships" id="261" r:id="R0eee6e550da14df2"/>
    <p:sldId xmlns:r="http://schemas.openxmlformats.org/officeDocument/2006/relationships" id="262" r:id="R0cdb53c4a8ef48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742bdc75a24431" /><Relationship Type="http://schemas.openxmlformats.org/officeDocument/2006/relationships/slide" Target="/ppt/slides/slide1.xml" Id="Rbaf0007ff2694468" /><Relationship Type="http://schemas.openxmlformats.org/officeDocument/2006/relationships/slide" Target="/ppt/slides/slide2.xml" Id="R28754590ae9f4866" /><Relationship Type="http://schemas.openxmlformats.org/officeDocument/2006/relationships/slide" Target="/ppt/slides/slide3.xml" Id="R8c002ef416154b2e" /><Relationship Type="http://schemas.openxmlformats.org/officeDocument/2006/relationships/slide" Target="/ppt/slides/slide4.xml" Id="R2c3b0df4b5214ae6" /><Relationship Type="http://schemas.openxmlformats.org/officeDocument/2006/relationships/slide" Target="/ppt/slides/slide5.xml" Id="R2c20a79e75324a0c" /><Relationship Type="http://schemas.openxmlformats.org/officeDocument/2006/relationships/slide" Target="/ppt/slides/slide6.xml" Id="R0eee6e550da14df2" /><Relationship Type="http://schemas.openxmlformats.org/officeDocument/2006/relationships/slide" Target="/ppt/slides/slide7.xml" Id="R0cdb53c4a8ef48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c5f4a689344f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3c994f3fa4796" /><Relationship Type="http://schemas.openxmlformats.org/officeDocument/2006/relationships/theme" Target="/ppt/slideMasters/theme/theme1.xml" Id="Rcb169a23e64b48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b3c994f3fa47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dee0357174e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d92db3db84d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9309bb2b546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efd00c9dc48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342738e1646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290a0471a4f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4d94523814e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SIAN INVEST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1 799 128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36 854 415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44 992 165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 FINANS AS  –  98,4 %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ARILD ABEL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ANNA K HELLESVIK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SIMEN HELLESVIK ABEL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ARILD ABEL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987 669 616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