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57a01b990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8c4621a084312"/>
  </p:sldMasterIdLst>
  <p:sldIdLst>
    <p:sldId xmlns:r="http://schemas.openxmlformats.org/officeDocument/2006/relationships" id="256" r:id="R7d6cda81a2b14589"/>
    <p:sldId xmlns:r="http://schemas.openxmlformats.org/officeDocument/2006/relationships" id="257" r:id="Rc70f6fe01f5a4e13"/>
    <p:sldId xmlns:r="http://schemas.openxmlformats.org/officeDocument/2006/relationships" id="258" r:id="R4c95fd980c884981"/>
    <p:sldId xmlns:r="http://schemas.openxmlformats.org/officeDocument/2006/relationships" id="259" r:id="R619dd861df6f4cd1"/>
    <p:sldId xmlns:r="http://schemas.openxmlformats.org/officeDocument/2006/relationships" id="260" r:id="Rdc250a9d01b44e9d"/>
    <p:sldId xmlns:r="http://schemas.openxmlformats.org/officeDocument/2006/relationships" id="261" r:id="R536d3a7d8591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8c4621a084312" /><Relationship Type="http://schemas.openxmlformats.org/officeDocument/2006/relationships/slide" Target="/ppt/slides/slide1.xml" Id="R7d6cda81a2b14589" /><Relationship Type="http://schemas.openxmlformats.org/officeDocument/2006/relationships/slide" Target="/ppt/slides/slide2.xml" Id="Rc70f6fe01f5a4e13" /><Relationship Type="http://schemas.openxmlformats.org/officeDocument/2006/relationships/slide" Target="/ppt/slides/slide3.xml" Id="R4c95fd980c884981" /><Relationship Type="http://schemas.openxmlformats.org/officeDocument/2006/relationships/slide" Target="/ppt/slides/slide4.xml" Id="R619dd861df6f4cd1" /><Relationship Type="http://schemas.openxmlformats.org/officeDocument/2006/relationships/slide" Target="/ppt/slides/slide5.xml" Id="Rdc250a9d01b44e9d" /><Relationship Type="http://schemas.openxmlformats.org/officeDocument/2006/relationships/slide" Target="/ppt/slides/slide6.xml" Id="R536d3a7d8591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ef016782a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5888efec74c3d" /><Relationship Type="http://schemas.openxmlformats.org/officeDocument/2006/relationships/theme" Target="/ppt/slideMasters/theme/theme1.xml" Id="R890bd750158c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5888efec7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8b906e5dc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51051701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90d17fb0d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9458090c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341467e07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0b486253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