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4128a952a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13d8b4ebc419d"/>
  </p:sldMasterIdLst>
  <p:sldIdLst>
    <p:sldId xmlns:r="http://schemas.openxmlformats.org/officeDocument/2006/relationships" id="256" r:id="Rf3cba17476064869"/>
    <p:sldId xmlns:r="http://schemas.openxmlformats.org/officeDocument/2006/relationships" id="257" r:id="R98a0dd105aba449b"/>
    <p:sldId xmlns:r="http://schemas.openxmlformats.org/officeDocument/2006/relationships" id="258" r:id="R40a26afc30da4611"/>
    <p:sldId xmlns:r="http://schemas.openxmlformats.org/officeDocument/2006/relationships" id="259" r:id="Ra9ad77b198d84f0f"/>
    <p:sldId xmlns:r="http://schemas.openxmlformats.org/officeDocument/2006/relationships" id="260" r:id="Rbbb25023a83a4fbe"/>
    <p:sldId xmlns:r="http://schemas.openxmlformats.org/officeDocument/2006/relationships" id="261" r:id="Rddd6ed56d7e646b7"/>
    <p:sldId xmlns:r="http://schemas.openxmlformats.org/officeDocument/2006/relationships" id="262" r:id="R0e7572f061cd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13d8b4ebc419d" /><Relationship Type="http://schemas.openxmlformats.org/officeDocument/2006/relationships/slide" Target="/ppt/slides/slide1.xml" Id="Rf3cba17476064869" /><Relationship Type="http://schemas.openxmlformats.org/officeDocument/2006/relationships/slide" Target="/ppt/slides/slide2.xml" Id="R98a0dd105aba449b" /><Relationship Type="http://schemas.openxmlformats.org/officeDocument/2006/relationships/slide" Target="/ppt/slides/slide3.xml" Id="R40a26afc30da4611" /><Relationship Type="http://schemas.openxmlformats.org/officeDocument/2006/relationships/slide" Target="/ppt/slides/slide4.xml" Id="Ra9ad77b198d84f0f" /><Relationship Type="http://schemas.openxmlformats.org/officeDocument/2006/relationships/slide" Target="/ppt/slides/slide5.xml" Id="Rbbb25023a83a4fbe" /><Relationship Type="http://schemas.openxmlformats.org/officeDocument/2006/relationships/slide" Target="/ppt/slides/slide6.xml" Id="Rddd6ed56d7e646b7" /><Relationship Type="http://schemas.openxmlformats.org/officeDocument/2006/relationships/slide" Target="/ppt/slides/slide7.xml" Id="R0e7572f061cd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c2a4c878e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07005e8f4416" /><Relationship Type="http://schemas.openxmlformats.org/officeDocument/2006/relationships/theme" Target="/ppt/slideMasters/theme/theme1.xml" Id="R0aefd908867e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707005e8f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86896b31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1908f98b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1a965fc5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54b13891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011e6ca5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155ff1eb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83d87225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