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f28e9c5de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1fd7f0c5b4f6d"/>
  </p:sldMasterIdLst>
  <p:sldIdLst>
    <p:sldId xmlns:r="http://schemas.openxmlformats.org/officeDocument/2006/relationships" id="256" r:id="R3b45139f9bb14c5e"/>
    <p:sldId xmlns:r="http://schemas.openxmlformats.org/officeDocument/2006/relationships" id="257" r:id="R05bb6886739b4ab2"/>
    <p:sldId xmlns:r="http://schemas.openxmlformats.org/officeDocument/2006/relationships" id="258" r:id="R9e4a7175ec0a4b96"/>
    <p:sldId xmlns:r="http://schemas.openxmlformats.org/officeDocument/2006/relationships" id="259" r:id="R88af8eef02d24cb7"/>
    <p:sldId xmlns:r="http://schemas.openxmlformats.org/officeDocument/2006/relationships" id="260" r:id="Rc5dbd57bedd24351"/>
    <p:sldId xmlns:r="http://schemas.openxmlformats.org/officeDocument/2006/relationships" id="261" r:id="R8b0116a64aa14631"/>
    <p:sldId xmlns:r="http://schemas.openxmlformats.org/officeDocument/2006/relationships" id="262" r:id="Rb775ca7823e74c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1fd7f0c5b4f6d" /><Relationship Type="http://schemas.openxmlformats.org/officeDocument/2006/relationships/slide" Target="/ppt/slides/slide1.xml" Id="R3b45139f9bb14c5e" /><Relationship Type="http://schemas.openxmlformats.org/officeDocument/2006/relationships/slide" Target="/ppt/slides/slide2.xml" Id="R05bb6886739b4ab2" /><Relationship Type="http://schemas.openxmlformats.org/officeDocument/2006/relationships/slide" Target="/ppt/slides/slide3.xml" Id="R9e4a7175ec0a4b96" /><Relationship Type="http://schemas.openxmlformats.org/officeDocument/2006/relationships/slide" Target="/ppt/slides/slide4.xml" Id="R88af8eef02d24cb7" /><Relationship Type="http://schemas.openxmlformats.org/officeDocument/2006/relationships/slide" Target="/ppt/slides/slide5.xml" Id="Rc5dbd57bedd24351" /><Relationship Type="http://schemas.openxmlformats.org/officeDocument/2006/relationships/slide" Target="/ppt/slides/slide6.xml" Id="R8b0116a64aa14631" /><Relationship Type="http://schemas.openxmlformats.org/officeDocument/2006/relationships/slide" Target="/ppt/slides/slide7.xml" Id="Rb775ca7823e74c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04f33129e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c768e82d4383" /><Relationship Type="http://schemas.openxmlformats.org/officeDocument/2006/relationships/theme" Target="/ppt/slideMasters/theme/theme1.xml" Id="Ra9b71fb75a75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9c768e82d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67e605da74b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339e4fff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187a78bfb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2b447e0c9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24057d3e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c91f0b51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15704074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