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8c15f30dc041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b7b6859dfc4d4c"/>
  </p:sldMasterIdLst>
  <p:sldIdLst>
    <p:sldId xmlns:r="http://schemas.openxmlformats.org/officeDocument/2006/relationships" id="256" r:id="Rdae913d5785f4288"/>
    <p:sldId xmlns:r="http://schemas.openxmlformats.org/officeDocument/2006/relationships" id="257" r:id="Rd607d08b2a8d4556"/>
    <p:sldId xmlns:r="http://schemas.openxmlformats.org/officeDocument/2006/relationships" id="258" r:id="Rd705aad513094575"/>
    <p:sldId xmlns:r="http://schemas.openxmlformats.org/officeDocument/2006/relationships" id="259" r:id="R87b75325771e483e"/>
    <p:sldId xmlns:r="http://schemas.openxmlformats.org/officeDocument/2006/relationships" id="260" r:id="Rf921e5685c4644b6"/>
    <p:sldId xmlns:r="http://schemas.openxmlformats.org/officeDocument/2006/relationships" id="261" r:id="R5f3fa8b60cc2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7b6859dfc4d4c" /><Relationship Type="http://schemas.openxmlformats.org/officeDocument/2006/relationships/slide" Target="/ppt/slides/slide1.xml" Id="Rdae913d5785f4288" /><Relationship Type="http://schemas.openxmlformats.org/officeDocument/2006/relationships/slide" Target="/ppt/slides/slide2.xml" Id="Rd607d08b2a8d4556" /><Relationship Type="http://schemas.openxmlformats.org/officeDocument/2006/relationships/slide" Target="/ppt/slides/slide3.xml" Id="Rd705aad513094575" /><Relationship Type="http://schemas.openxmlformats.org/officeDocument/2006/relationships/slide" Target="/ppt/slides/slide4.xml" Id="R87b75325771e483e" /><Relationship Type="http://schemas.openxmlformats.org/officeDocument/2006/relationships/slide" Target="/ppt/slides/slide5.xml" Id="Rf921e5685c4644b6" /><Relationship Type="http://schemas.openxmlformats.org/officeDocument/2006/relationships/slide" Target="/ppt/slides/slide6.xml" Id="R5f3fa8b60cc2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c4fc10b2048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1c15f18c24ac3" /><Relationship Type="http://schemas.openxmlformats.org/officeDocument/2006/relationships/theme" Target="/ppt/slideMasters/theme/theme1.xml" Id="R778a34aa3a45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1c15f18c2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8af5d252d45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c8fbfa54b43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1a7dd6ec8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643848813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03ad6c2404a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3a6981ea046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REVISOR-PARTNER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20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987 655 887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AS</a:t>
            </a:r>
          </a:p>
        </p:txBody>
      </p:sp>
    </p:spTree>
  </p:cSld>
  <p:clrMapOvr>
    <a:masterClrMapping xmlns:a="http://schemas.openxmlformats.org/drawingml/2006/main"/>
  </p:clrMapOvr>
</p:sld>
</file>