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644edc325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14083fdea448d"/>
  </p:sldMasterIdLst>
  <p:sldIdLst>
    <p:sldId xmlns:r="http://schemas.openxmlformats.org/officeDocument/2006/relationships" id="256" r:id="R52d9a5bb51114ede"/>
    <p:sldId xmlns:r="http://schemas.openxmlformats.org/officeDocument/2006/relationships" id="257" r:id="R1af4c61e9e404a31"/>
    <p:sldId xmlns:r="http://schemas.openxmlformats.org/officeDocument/2006/relationships" id="258" r:id="Rae9852e0d57441a6"/>
    <p:sldId xmlns:r="http://schemas.openxmlformats.org/officeDocument/2006/relationships" id="259" r:id="R9247ef5d9ab14f26"/>
    <p:sldId xmlns:r="http://schemas.openxmlformats.org/officeDocument/2006/relationships" id="260" r:id="R9902916788be4c01"/>
    <p:sldId xmlns:r="http://schemas.openxmlformats.org/officeDocument/2006/relationships" id="261" r:id="Rc3ecabdf48f3415b"/>
    <p:sldId xmlns:r="http://schemas.openxmlformats.org/officeDocument/2006/relationships" id="262" r:id="R97e237e8a24a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14083fdea448d" /><Relationship Type="http://schemas.openxmlformats.org/officeDocument/2006/relationships/slide" Target="/ppt/slides/slide1.xml" Id="R52d9a5bb51114ede" /><Relationship Type="http://schemas.openxmlformats.org/officeDocument/2006/relationships/slide" Target="/ppt/slides/slide2.xml" Id="R1af4c61e9e404a31" /><Relationship Type="http://schemas.openxmlformats.org/officeDocument/2006/relationships/slide" Target="/ppt/slides/slide3.xml" Id="Rae9852e0d57441a6" /><Relationship Type="http://schemas.openxmlformats.org/officeDocument/2006/relationships/slide" Target="/ppt/slides/slide4.xml" Id="R9247ef5d9ab14f26" /><Relationship Type="http://schemas.openxmlformats.org/officeDocument/2006/relationships/slide" Target="/ppt/slides/slide5.xml" Id="R9902916788be4c01" /><Relationship Type="http://schemas.openxmlformats.org/officeDocument/2006/relationships/slide" Target="/ppt/slides/slide6.xml" Id="Rc3ecabdf48f3415b" /><Relationship Type="http://schemas.openxmlformats.org/officeDocument/2006/relationships/slide" Target="/ppt/slides/slide7.xml" Id="R97e237e8a24a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e4622232f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672f198844c4" /><Relationship Type="http://schemas.openxmlformats.org/officeDocument/2006/relationships/theme" Target="/ppt/slideMasters/theme/theme1.xml" Id="Rdda9c3e6f972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2672f1988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adfadff9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3dbf574f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ef43b177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f24b6d20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2d6ac182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fa6855d35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37594231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