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bcfeccb01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393fd6c594784"/>
  </p:sldMasterIdLst>
  <p:sldIdLst>
    <p:sldId xmlns:r="http://schemas.openxmlformats.org/officeDocument/2006/relationships" id="256" r:id="Rb533cd125ae04c99"/>
    <p:sldId xmlns:r="http://schemas.openxmlformats.org/officeDocument/2006/relationships" id="257" r:id="Rbe2a6450c4dc4f56"/>
    <p:sldId xmlns:r="http://schemas.openxmlformats.org/officeDocument/2006/relationships" id="258" r:id="R63d517cba77e4609"/>
    <p:sldId xmlns:r="http://schemas.openxmlformats.org/officeDocument/2006/relationships" id="259" r:id="R5a362887c29e4ce3"/>
    <p:sldId xmlns:r="http://schemas.openxmlformats.org/officeDocument/2006/relationships" id="260" r:id="Raa8b5914a205426b"/>
    <p:sldId xmlns:r="http://schemas.openxmlformats.org/officeDocument/2006/relationships" id="261" r:id="R852df7bf475e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393fd6c594784" /><Relationship Type="http://schemas.openxmlformats.org/officeDocument/2006/relationships/slide" Target="/ppt/slides/slide1.xml" Id="Rb533cd125ae04c99" /><Relationship Type="http://schemas.openxmlformats.org/officeDocument/2006/relationships/slide" Target="/ppt/slides/slide2.xml" Id="Rbe2a6450c4dc4f56" /><Relationship Type="http://schemas.openxmlformats.org/officeDocument/2006/relationships/slide" Target="/ppt/slides/slide3.xml" Id="R63d517cba77e4609" /><Relationship Type="http://schemas.openxmlformats.org/officeDocument/2006/relationships/slide" Target="/ppt/slides/slide4.xml" Id="R5a362887c29e4ce3" /><Relationship Type="http://schemas.openxmlformats.org/officeDocument/2006/relationships/slide" Target="/ppt/slides/slide5.xml" Id="Raa8b5914a205426b" /><Relationship Type="http://schemas.openxmlformats.org/officeDocument/2006/relationships/slide" Target="/ppt/slides/slide6.xml" Id="R852df7bf475e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7057b97ad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5d0f6e3d645de" /><Relationship Type="http://schemas.openxmlformats.org/officeDocument/2006/relationships/theme" Target="/ppt/slideMasters/theme/theme1.xml" Id="Rb9f3bc576afb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5d0f6e3d6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f877792b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fcb0591a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f7b560ba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38293f15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640f00603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f16ccf01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