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192b2a47de4c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6ab69508e9453c"/>
  </p:sldMasterIdLst>
  <p:sldIdLst>
    <p:sldId xmlns:r="http://schemas.openxmlformats.org/officeDocument/2006/relationships" id="256" r:id="Rbdfcad4999e24b4b"/>
    <p:sldId xmlns:r="http://schemas.openxmlformats.org/officeDocument/2006/relationships" id="257" r:id="R57e096c4caf5414e"/>
    <p:sldId xmlns:r="http://schemas.openxmlformats.org/officeDocument/2006/relationships" id="258" r:id="R8df3d1fd2760414e"/>
    <p:sldId xmlns:r="http://schemas.openxmlformats.org/officeDocument/2006/relationships" id="259" r:id="R5aab650106784647"/>
    <p:sldId xmlns:r="http://schemas.openxmlformats.org/officeDocument/2006/relationships" id="260" r:id="R3555d7a03a81413c"/>
    <p:sldId xmlns:r="http://schemas.openxmlformats.org/officeDocument/2006/relationships" id="261" r:id="R2ae427388c114fb7"/>
    <p:sldId xmlns:r="http://schemas.openxmlformats.org/officeDocument/2006/relationships" id="262" r:id="R63d4b76708684c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6ab69508e9453c" /><Relationship Type="http://schemas.openxmlformats.org/officeDocument/2006/relationships/slide" Target="/ppt/slides/slide1.xml" Id="Rbdfcad4999e24b4b" /><Relationship Type="http://schemas.openxmlformats.org/officeDocument/2006/relationships/slide" Target="/ppt/slides/slide2.xml" Id="R57e096c4caf5414e" /><Relationship Type="http://schemas.openxmlformats.org/officeDocument/2006/relationships/slide" Target="/ppt/slides/slide3.xml" Id="R8df3d1fd2760414e" /><Relationship Type="http://schemas.openxmlformats.org/officeDocument/2006/relationships/slide" Target="/ppt/slides/slide4.xml" Id="R5aab650106784647" /><Relationship Type="http://schemas.openxmlformats.org/officeDocument/2006/relationships/slide" Target="/ppt/slides/slide5.xml" Id="R3555d7a03a81413c" /><Relationship Type="http://schemas.openxmlformats.org/officeDocument/2006/relationships/slide" Target="/ppt/slides/slide6.xml" Id="R2ae427388c114fb7" /><Relationship Type="http://schemas.openxmlformats.org/officeDocument/2006/relationships/slide" Target="/ppt/slides/slide7.xml" Id="R63d4b76708684c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a6d20541da44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443dc5f0654f4a" /><Relationship Type="http://schemas.openxmlformats.org/officeDocument/2006/relationships/theme" Target="/ppt/slideMasters/theme/theme1.xml" Id="Rb6e433c7323c49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443dc5f0654f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5992135a54b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69e2a84ca45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f12a5ac4d4f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c5dfb47f945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ffd9bfb974f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1e1c9b81644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640f76a0545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CROSS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CROSS INVEST AS ble etablert [år] og holder til i Bekkestua.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838 705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711 280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614 053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8 377 919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9 862 477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AASLAND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Fagertunveien 23C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1357 Bekkestua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22 07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987 652 225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CROSS INVEST AS</a:t>
            </a:r>
          </a:p>
        </p:txBody>
      </p:sp>
    </p:spTree>
  </p:cSld>
  <p:clrMapOvr>
    <a:masterClrMapping xmlns:a="http://schemas.openxmlformats.org/drawingml/2006/main"/>
  </p:clrMapOvr>
</p:sld>
</file>