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7b896231f242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dfa8801b354c0a"/>
  </p:sldMasterIdLst>
  <p:sldIdLst>
    <p:sldId xmlns:r="http://schemas.openxmlformats.org/officeDocument/2006/relationships" id="256" r:id="R2b04e3321d264e29"/>
    <p:sldId xmlns:r="http://schemas.openxmlformats.org/officeDocument/2006/relationships" id="257" r:id="Rbbd81a85f04f4891"/>
    <p:sldId xmlns:r="http://schemas.openxmlformats.org/officeDocument/2006/relationships" id="258" r:id="R155d18ac11824402"/>
    <p:sldId xmlns:r="http://schemas.openxmlformats.org/officeDocument/2006/relationships" id="259" r:id="Rdd6a6c2b68a04ee0"/>
    <p:sldId xmlns:r="http://schemas.openxmlformats.org/officeDocument/2006/relationships" id="260" r:id="R42d61b0bb7a549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dfa8801b354c0a" /><Relationship Type="http://schemas.openxmlformats.org/officeDocument/2006/relationships/slide" Target="/ppt/slides/slide1.xml" Id="R2b04e3321d264e29" /><Relationship Type="http://schemas.openxmlformats.org/officeDocument/2006/relationships/slide" Target="/ppt/slides/slide2.xml" Id="Rbbd81a85f04f4891" /><Relationship Type="http://schemas.openxmlformats.org/officeDocument/2006/relationships/slide" Target="/ppt/slides/slide3.xml" Id="R155d18ac11824402" /><Relationship Type="http://schemas.openxmlformats.org/officeDocument/2006/relationships/slide" Target="/ppt/slides/slide4.xml" Id="Rdd6a6c2b68a04ee0" /><Relationship Type="http://schemas.openxmlformats.org/officeDocument/2006/relationships/slide" Target="/ppt/slides/slide5.xml" Id="R42d61b0bb7a549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c4cbf47efb4f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ea2498e6d4098" /><Relationship Type="http://schemas.openxmlformats.org/officeDocument/2006/relationships/theme" Target="/ppt/slideMasters/theme/theme1.xml" Id="R2fe1ec23de8c44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dea2498e6d40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a2d9da6ae4a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9bd5cd4d348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3a5a2884a4e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9fb26a6994e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873e3560342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DOMSTEIN ENGHAV FERSKFISK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DOMSTEIN ENGHAV FERSKFISK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