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7ca060dbb8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d38fbcdc98415c"/>
  </p:sldMasterIdLst>
  <p:sldIdLst>
    <p:sldId xmlns:r="http://schemas.openxmlformats.org/officeDocument/2006/relationships" id="256" r:id="Rf6752092b3714c8b"/>
    <p:sldId xmlns:r="http://schemas.openxmlformats.org/officeDocument/2006/relationships" id="257" r:id="R64d72c5b66c04d4b"/>
    <p:sldId xmlns:r="http://schemas.openxmlformats.org/officeDocument/2006/relationships" id="258" r:id="Rd9cd8e6738a44efa"/>
    <p:sldId xmlns:r="http://schemas.openxmlformats.org/officeDocument/2006/relationships" id="259" r:id="R3b39cfe71a604b29"/>
    <p:sldId xmlns:r="http://schemas.openxmlformats.org/officeDocument/2006/relationships" id="260" r:id="Rbd93e5fb8fca4e5e"/>
    <p:sldId xmlns:r="http://schemas.openxmlformats.org/officeDocument/2006/relationships" id="261" r:id="R8f4319f18fcd4d30"/>
    <p:sldId xmlns:r="http://schemas.openxmlformats.org/officeDocument/2006/relationships" id="262" r:id="R2d61f20be422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38fbcdc98415c" /><Relationship Type="http://schemas.openxmlformats.org/officeDocument/2006/relationships/slide" Target="/ppt/slides/slide1.xml" Id="Rf6752092b3714c8b" /><Relationship Type="http://schemas.openxmlformats.org/officeDocument/2006/relationships/slide" Target="/ppt/slides/slide2.xml" Id="R64d72c5b66c04d4b" /><Relationship Type="http://schemas.openxmlformats.org/officeDocument/2006/relationships/slide" Target="/ppt/slides/slide3.xml" Id="Rd9cd8e6738a44efa" /><Relationship Type="http://schemas.openxmlformats.org/officeDocument/2006/relationships/slide" Target="/ppt/slides/slide4.xml" Id="R3b39cfe71a604b29" /><Relationship Type="http://schemas.openxmlformats.org/officeDocument/2006/relationships/slide" Target="/ppt/slides/slide5.xml" Id="Rbd93e5fb8fca4e5e" /><Relationship Type="http://schemas.openxmlformats.org/officeDocument/2006/relationships/slide" Target="/ppt/slides/slide6.xml" Id="R8f4319f18fcd4d30" /><Relationship Type="http://schemas.openxmlformats.org/officeDocument/2006/relationships/slide" Target="/ppt/slides/slide7.xml" Id="R2d61f20be422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a337b9eba46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166b220954ad9" /><Relationship Type="http://schemas.openxmlformats.org/officeDocument/2006/relationships/theme" Target="/ppt/slideMasters/theme/theme1.xml" Id="R1348b4a07267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166b22095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f00f74f01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671076a1f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9d20423e349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55d6ad3db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fd0ecc2e940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ab79a1065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19ad280d1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INVESTERINGER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−2 989 135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2 130 584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67 36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987 635 452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