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42b8b1e6bc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3f4252e45471c"/>
  </p:sldMasterIdLst>
  <p:sldIdLst>
    <p:sldId xmlns:r="http://schemas.openxmlformats.org/officeDocument/2006/relationships" id="256" r:id="R21872fbc5ba14c91"/>
    <p:sldId xmlns:r="http://schemas.openxmlformats.org/officeDocument/2006/relationships" id="257" r:id="Rdd3dbe420e1a4602"/>
    <p:sldId xmlns:r="http://schemas.openxmlformats.org/officeDocument/2006/relationships" id="258" r:id="Rd28cf4551ad94dc2"/>
    <p:sldId xmlns:r="http://schemas.openxmlformats.org/officeDocument/2006/relationships" id="259" r:id="R39d6414b159245d2"/>
    <p:sldId xmlns:r="http://schemas.openxmlformats.org/officeDocument/2006/relationships" id="260" r:id="R541d971aa8e74660"/>
    <p:sldId xmlns:r="http://schemas.openxmlformats.org/officeDocument/2006/relationships" id="261" r:id="R3183b53be4cc4c89"/>
    <p:sldId xmlns:r="http://schemas.openxmlformats.org/officeDocument/2006/relationships" id="262" r:id="Ra265ba6d6470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3f4252e45471c" /><Relationship Type="http://schemas.openxmlformats.org/officeDocument/2006/relationships/slide" Target="/ppt/slides/slide1.xml" Id="R21872fbc5ba14c91" /><Relationship Type="http://schemas.openxmlformats.org/officeDocument/2006/relationships/slide" Target="/ppt/slides/slide2.xml" Id="Rdd3dbe420e1a4602" /><Relationship Type="http://schemas.openxmlformats.org/officeDocument/2006/relationships/slide" Target="/ppt/slides/slide3.xml" Id="Rd28cf4551ad94dc2" /><Relationship Type="http://schemas.openxmlformats.org/officeDocument/2006/relationships/slide" Target="/ppt/slides/slide4.xml" Id="R39d6414b159245d2" /><Relationship Type="http://schemas.openxmlformats.org/officeDocument/2006/relationships/slide" Target="/ppt/slides/slide5.xml" Id="R541d971aa8e74660" /><Relationship Type="http://schemas.openxmlformats.org/officeDocument/2006/relationships/slide" Target="/ppt/slides/slide6.xml" Id="R3183b53be4cc4c89" /><Relationship Type="http://schemas.openxmlformats.org/officeDocument/2006/relationships/slide" Target="/ppt/slides/slide7.xml" Id="Ra265ba6d6470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1c3698ffa42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65fb58d004298" /><Relationship Type="http://schemas.openxmlformats.org/officeDocument/2006/relationships/theme" Target="/ppt/slideMasters/theme/theme1.xml" Id="R709f257cfc78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65fb58d00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578b16631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7f24aafe0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b20e6f48847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37949a7de48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3b3b65711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dd1bcc9724b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c315bdf5045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14 564 261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5 822 231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51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