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de3fd8796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c05d685844249"/>
  </p:sldMasterIdLst>
  <p:sldIdLst>
    <p:sldId xmlns:r="http://schemas.openxmlformats.org/officeDocument/2006/relationships" id="256" r:id="R530ece9434c5471a"/>
    <p:sldId xmlns:r="http://schemas.openxmlformats.org/officeDocument/2006/relationships" id="257" r:id="R7f942c98e3eb44b5"/>
    <p:sldId xmlns:r="http://schemas.openxmlformats.org/officeDocument/2006/relationships" id="258" r:id="Rf10b2242795b46aa"/>
    <p:sldId xmlns:r="http://schemas.openxmlformats.org/officeDocument/2006/relationships" id="259" r:id="Rd03ff31909bc433f"/>
    <p:sldId xmlns:r="http://schemas.openxmlformats.org/officeDocument/2006/relationships" id="260" r:id="Re88d53e5a0b247cb"/>
    <p:sldId xmlns:r="http://schemas.openxmlformats.org/officeDocument/2006/relationships" id="261" r:id="R5e4a4dfaf12b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c05d685844249" /><Relationship Type="http://schemas.openxmlformats.org/officeDocument/2006/relationships/slide" Target="/ppt/slides/slide1.xml" Id="R530ece9434c5471a" /><Relationship Type="http://schemas.openxmlformats.org/officeDocument/2006/relationships/slide" Target="/ppt/slides/slide2.xml" Id="R7f942c98e3eb44b5" /><Relationship Type="http://schemas.openxmlformats.org/officeDocument/2006/relationships/slide" Target="/ppt/slides/slide3.xml" Id="Rf10b2242795b46aa" /><Relationship Type="http://schemas.openxmlformats.org/officeDocument/2006/relationships/slide" Target="/ppt/slides/slide4.xml" Id="Rd03ff31909bc433f" /><Relationship Type="http://schemas.openxmlformats.org/officeDocument/2006/relationships/slide" Target="/ppt/slides/slide5.xml" Id="Re88d53e5a0b247cb" /><Relationship Type="http://schemas.openxmlformats.org/officeDocument/2006/relationships/slide" Target="/ppt/slides/slide6.xml" Id="R5e4a4dfaf12b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6f0aafe0d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05f3877e451d" /><Relationship Type="http://schemas.openxmlformats.org/officeDocument/2006/relationships/theme" Target="/ppt/slideMasters/theme/theme1.xml" Id="R68881a2402a8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005f3877e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021384a0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b3fe29e29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9ea82a4a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213b4f1dc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5af8f30f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b1b455e0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