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cecfd13dd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b79f486a5c4eaa"/>
  </p:sldMasterIdLst>
  <p:sldIdLst>
    <p:sldId xmlns:r="http://schemas.openxmlformats.org/officeDocument/2006/relationships" id="256" r:id="Rf377efa2b6bc44b2"/>
    <p:sldId xmlns:r="http://schemas.openxmlformats.org/officeDocument/2006/relationships" id="257" r:id="R85f53a4734654300"/>
    <p:sldId xmlns:r="http://schemas.openxmlformats.org/officeDocument/2006/relationships" id="258" r:id="Rc097e87a39134097"/>
    <p:sldId xmlns:r="http://schemas.openxmlformats.org/officeDocument/2006/relationships" id="259" r:id="R5a827dc3bcf04321"/>
    <p:sldId xmlns:r="http://schemas.openxmlformats.org/officeDocument/2006/relationships" id="260" r:id="R11af8d2428064b74"/>
    <p:sldId xmlns:r="http://schemas.openxmlformats.org/officeDocument/2006/relationships" id="261" r:id="Ra16efa5325b640ce"/>
    <p:sldId xmlns:r="http://schemas.openxmlformats.org/officeDocument/2006/relationships" id="262" r:id="Raa69f9f4c7a0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79f486a5c4eaa" /><Relationship Type="http://schemas.openxmlformats.org/officeDocument/2006/relationships/slide" Target="/ppt/slides/slide1.xml" Id="Rf377efa2b6bc44b2" /><Relationship Type="http://schemas.openxmlformats.org/officeDocument/2006/relationships/slide" Target="/ppt/slides/slide2.xml" Id="R85f53a4734654300" /><Relationship Type="http://schemas.openxmlformats.org/officeDocument/2006/relationships/slide" Target="/ppt/slides/slide3.xml" Id="Rc097e87a39134097" /><Relationship Type="http://schemas.openxmlformats.org/officeDocument/2006/relationships/slide" Target="/ppt/slides/slide4.xml" Id="R5a827dc3bcf04321" /><Relationship Type="http://schemas.openxmlformats.org/officeDocument/2006/relationships/slide" Target="/ppt/slides/slide5.xml" Id="R11af8d2428064b74" /><Relationship Type="http://schemas.openxmlformats.org/officeDocument/2006/relationships/slide" Target="/ppt/slides/slide6.xml" Id="Ra16efa5325b640ce" /><Relationship Type="http://schemas.openxmlformats.org/officeDocument/2006/relationships/slide" Target="/ppt/slides/slide7.xml" Id="Raa69f9f4c7a0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3ded47240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7cc7d42004e44" /><Relationship Type="http://schemas.openxmlformats.org/officeDocument/2006/relationships/theme" Target="/ppt/slideMasters/theme/theme1.xml" Id="Reb3fdd6fdaf2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b7cc7d4200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11f6377ac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cd3213741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288a3d28f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5b4c884b140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acd1a3544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3cc2ade2146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7044ad89341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PREMIO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PREMIO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1 385 165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IVAR OPDAL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987 628 065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