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4905cba16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b7192b1994bb8"/>
  </p:sldMasterIdLst>
  <p:sldIdLst>
    <p:sldId xmlns:r="http://schemas.openxmlformats.org/officeDocument/2006/relationships" id="256" r:id="R0865e5f5c52742f6"/>
    <p:sldId xmlns:r="http://schemas.openxmlformats.org/officeDocument/2006/relationships" id="257" r:id="R6a8c37b176f841cd"/>
    <p:sldId xmlns:r="http://schemas.openxmlformats.org/officeDocument/2006/relationships" id="258" r:id="Rfb32f08e5efa400d"/>
    <p:sldId xmlns:r="http://schemas.openxmlformats.org/officeDocument/2006/relationships" id="259" r:id="R2e42e250838144fd"/>
    <p:sldId xmlns:r="http://schemas.openxmlformats.org/officeDocument/2006/relationships" id="260" r:id="Re1467198fb7c483d"/>
    <p:sldId xmlns:r="http://schemas.openxmlformats.org/officeDocument/2006/relationships" id="261" r:id="R697b3612a32448c6"/>
    <p:sldId xmlns:r="http://schemas.openxmlformats.org/officeDocument/2006/relationships" id="262" r:id="R8da97e367de3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b7192b1994bb8" /><Relationship Type="http://schemas.openxmlformats.org/officeDocument/2006/relationships/slide" Target="/ppt/slides/slide1.xml" Id="R0865e5f5c52742f6" /><Relationship Type="http://schemas.openxmlformats.org/officeDocument/2006/relationships/slide" Target="/ppt/slides/slide2.xml" Id="R6a8c37b176f841cd" /><Relationship Type="http://schemas.openxmlformats.org/officeDocument/2006/relationships/slide" Target="/ppt/slides/slide3.xml" Id="Rfb32f08e5efa400d" /><Relationship Type="http://schemas.openxmlformats.org/officeDocument/2006/relationships/slide" Target="/ppt/slides/slide4.xml" Id="R2e42e250838144fd" /><Relationship Type="http://schemas.openxmlformats.org/officeDocument/2006/relationships/slide" Target="/ppt/slides/slide5.xml" Id="Re1467198fb7c483d" /><Relationship Type="http://schemas.openxmlformats.org/officeDocument/2006/relationships/slide" Target="/ppt/slides/slide6.xml" Id="R697b3612a32448c6" /><Relationship Type="http://schemas.openxmlformats.org/officeDocument/2006/relationships/slide" Target="/ppt/slides/slide7.xml" Id="R8da97e367de3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1975e03f0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d6e7bd834f25" /><Relationship Type="http://schemas.openxmlformats.org/officeDocument/2006/relationships/theme" Target="/ppt/slideMasters/theme/theme1.xml" Id="R8d46ffe2c455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fd6e7bd83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95af257ff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222a2f0e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42a1e6f4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d80f69b6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446758e9d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407ec2ce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9fd0330f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