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9d1fd33cd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39e18c5e3420c"/>
  </p:sldMasterIdLst>
  <p:sldIdLst>
    <p:sldId xmlns:r="http://schemas.openxmlformats.org/officeDocument/2006/relationships" id="256" r:id="Rdc112896eda342e9"/>
    <p:sldId xmlns:r="http://schemas.openxmlformats.org/officeDocument/2006/relationships" id="257" r:id="Re8c9eda1aa9843b6"/>
    <p:sldId xmlns:r="http://schemas.openxmlformats.org/officeDocument/2006/relationships" id="258" r:id="Rf603d36531bf4587"/>
    <p:sldId xmlns:r="http://schemas.openxmlformats.org/officeDocument/2006/relationships" id="259" r:id="Rb2af1d086c704eb8"/>
    <p:sldId xmlns:r="http://schemas.openxmlformats.org/officeDocument/2006/relationships" id="260" r:id="Re11ad9676a24484f"/>
    <p:sldId xmlns:r="http://schemas.openxmlformats.org/officeDocument/2006/relationships" id="261" r:id="Ra86bd6e19adb42ca"/>
    <p:sldId xmlns:r="http://schemas.openxmlformats.org/officeDocument/2006/relationships" id="262" r:id="R36c9a3ee4217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39e18c5e3420c" /><Relationship Type="http://schemas.openxmlformats.org/officeDocument/2006/relationships/slide" Target="/ppt/slides/slide1.xml" Id="Rdc112896eda342e9" /><Relationship Type="http://schemas.openxmlformats.org/officeDocument/2006/relationships/slide" Target="/ppt/slides/slide2.xml" Id="Re8c9eda1aa9843b6" /><Relationship Type="http://schemas.openxmlformats.org/officeDocument/2006/relationships/slide" Target="/ppt/slides/slide3.xml" Id="Rf603d36531bf4587" /><Relationship Type="http://schemas.openxmlformats.org/officeDocument/2006/relationships/slide" Target="/ppt/slides/slide4.xml" Id="Rb2af1d086c704eb8" /><Relationship Type="http://schemas.openxmlformats.org/officeDocument/2006/relationships/slide" Target="/ppt/slides/slide5.xml" Id="Re11ad9676a24484f" /><Relationship Type="http://schemas.openxmlformats.org/officeDocument/2006/relationships/slide" Target="/ppt/slides/slide6.xml" Id="Ra86bd6e19adb42ca" /><Relationship Type="http://schemas.openxmlformats.org/officeDocument/2006/relationships/slide" Target="/ppt/slides/slide7.xml" Id="R36c9a3ee4217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4f463c6a8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a91fbae004ac2" /><Relationship Type="http://schemas.openxmlformats.org/officeDocument/2006/relationships/theme" Target="/ppt/slideMasters/theme/theme1.xml" Id="Ra98e1e516aac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a91fbae00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c80221ba6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936e58b7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6c72450b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b604c3c7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a794ddac4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81849ce07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3b245a89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