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63ae8bfb1646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3d431b7b184df2"/>
  </p:sldMasterIdLst>
  <p:sldIdLst>
    <p:sldId xmlns:r="http://schemas.openxmlformats.org/officeDocument/2006/relationships" id="256" r:id="Ra1310a4d99164b64"/>
    <p:sldId xmlns:r="http://schemas.openxmlformats.org/officeDocument/2006/relationships" id="257" r:id="Rdf679ca02e7e4207"/>
    <p:sldId xmlns:r="http://schemas.openxmlformats.org/officeDocument/2006/relationships" id="258" r:id="R9c864a5a08214f2f"/>
    <p:sldId xmlns:r="http://schemas.openxmlformats.org/officeDocument/2006/relationships" id="259" r:id="Rcd2accaf6cbf4048"/>
    <p:sldId xmlns:r="http://schemas.openxmlformats.org/officeDocument/2006/relationships" id="260" r:id="Rd8808f9170ea47cd"/>
    <p:sldId xmlns:r="http://schemas.openxmlformats.org/officeDocument/2006/relationships" id="261" r:id="R267082a33aa049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3d431b7b184df2" /><Relationship Type="http://schemas.openxmlformats.org/officeDocument/2006/relationships/slide" Target="/ppt/slides/slide1.xml" Id="Ra1310a4d99164b64" /><Relationship Type="http://schemas.openxmlformats.org/officeDocument/2006/relationships/slide" Target="/ppt/slides/slide2.xml" Id="Rdf679ca02e7e4207" /><Relationship Type="http://schemas.openxmlformats.org/officeDocument/2006/relationships/slide" Target="/ppt/slides/slide3.xml" Id="R9c864a5a08214f2f" /><Relationship Type="http://schemas.openxmlformats.org/officeDocument/2006/relationships/slide" Target="/ppt/slides/slide4.xml" Id="Rcd2accaf6cbf4048" /><Relationship Type="http://schemas.openxmlformats.org/officeDocument/2006/relationships/slide" Target="/ppt/slides/slide5.xml" Id="Rd8808f9170ea47cd" /><Relationship Type="http://schemas.openxmlformats.org/officeDocument/2006/relationships/slide" Target="/ppt/slides/slide6.xml" Id="R267082a33aa049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2c4cc24b6646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68060aa5f431e" /><Relationship Type="http://schemas.openxmlformats.org/officeDocument/2006/relationships/theme" Target="/ppt/slideMasters/theme/theme1.xml" Id="Rd9a366393c074d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168060aa5f43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2bb65c0894f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8381fd1004d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a2f5fe8f54a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5e95a53244e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bde07aa304a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da192186b40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LOEN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Båtstøjordet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