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cf74d1113a49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ab9da4abff4886"/>
  </p:sldMasterIdLst>
  <p:sldIdLst>
    <p:sldId xmlns:r="http://schemas.openxmlformats.org/officeDocument/2006/relationships" id="256" r:id="R3b063f9180a3492d"/>
    <p:sldId xmlns:r="http://schemas.openxmlformats.org/officeDocument/2006/relationships" id="257" r:id="R689bf9d9834945c4"/>
    <p:sldId xmlns:r="http://schemas.openxmlformats.org/officeDocument/2006/relationships" id="258" r:id="R739a4d486a1341f5"/>
    <p:sldId xmlns:r="http://schemas.openxmlformats.org/officeDocument/2006/relationships" id="259" r:id="R4cd72b04fdf44776"/>
    <p:sldId xmlns:r="http://schemas.openxmlformats.org/officeDocument/2006/relationships" id="260" r:id="R4ad0ec32e2234975"/>
    <p:sldId xmlns:r="http://schemas.openxmlformats.org/officeDocument/2006/relationships" id="261" r:id="Re6ec5fb2bc354eba"/>
    <p:sldId xmlns:r="http://schemas.openxmlformats.org/officeDocument/2006/relationships" id="262" r:id="R8e9d2087db7b46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ab9da4abff4886" /><Relationship Type="http://schemas.openxmlformats.org/officeDocument/2006/relationships/slide" Target="/ppt/slides/slide1.xml" Id="R3b063f9180a3492d" /><Relationship Type="http://schemas.openxmlformats.org/officeDocument/2006/relationships/slide" Target="/ppt/slides/slide2.xml" Id="R689bf9d9834945c4" /><Relationship Type="http://schemas.openxmlformats.org/officeDocument/2006/relationships/slide" Target="/ppt/slides/slide3.xml" Id="R739a4d486a1341f5" /><Relationship Type="http://schemas.openxmlformats.org/officeDocument/2006/relationships/slide" Target="/ppt/slides/slide4.xml" Id="R4cd72b04fdf44776" /><Relationship Type="http://schemas.openxmlformats.org/officeDocument/2006/relationships/slide" Target="/ppt/slides/slide5.xml" Id="R4ad0ec32e2234975" /><Relationship Type="http://schemas.openxmlformats.org/officeDocument/2006/relationships/slide" Target="/ppt/slides/slide6.xml" Id="Re6ec5fb2bc354eba" /><Relationship Type="http://schemas.openxmlformats.org/officeDocument/2006/relationships/slide" Target="/ppt/slides/slide7.xml" Id="R8e9d2087db7b46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a20d4ef5ca4b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3f206bf4d14014" /><Relationship Type="http://schemas.openxmlformats.org/officeDocument/2006/relationships/theme" Target="/ppt/slideMasters/theme/theme1.xml" Id="R3724362526414b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3f206bf4d140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f1f52f21e64c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36e3d7bbc44c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a55e3115aa4f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3fc75d3d3442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add870ab0549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dcfc3245d640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bd7cde6ee643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NESS, RISAN &amp; PARTNERS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NESS, RISAN &amp; PARTNERS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6 263 863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−18 535 268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10 766 298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613 510 652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648 991 908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MILLA INVESTMENT AS  –  34,2 %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STOKKEDAMMEN AS  –  34,2 %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AMALIE INVEST AS  –  10,5 %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ARETHUSA AS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JOHS. HANSEN REDERI AS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TOMA INVEST AS  –  3,5 %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81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987 615 664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