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50ae50a46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01a65cc374df3"/>
  </p:sldMasterIdLst>
  <p:sldIdLst>
    <p:sldId xmlns:r="http://schemas.openxmlformats.org/officeDocument/2006/relationships" id="256" r:id="R854f9c490554493e"/>
    <p:sldId xmlns:r="http://schemas.openxmlformats.org/officeDocument/2006/relationships" id="257" r:id="Rae98c31ba9a94d9b"/>
    <p:sldId xmlns:r="http://schemas.openxmlformats.org/officeDocument/2006/relationships" id="258" r:id="R2706bc6d57fb46ee"/>
    <p:sldId xmlns:r="http://schemas.openxmlformats.org/officeDocument/2006/relationships" id="259" r:id="Rb149b780eac2456f"/>
    <p:sldId xmlns:r="http://schemas.openxmlformats.org/officeDocument/2006/relationships" id="260" r:id="R31be48cd86f3450e"/>
    <p:sldId xmlns:r="http://schemas.openxmlformats.org/officeDocument/2006/relationships" id="261" r:id="R92cc4e136c5b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01a65cc374df3" /><Relationship Type="http://schemas.openxmlformats.org/officeDocument/2006/relationships/slide" Target="/ppt/slides/slide1.xml" Id="R854f9c490554493e" /><Relationship Type="http://schemas.openxmlformats.org/officeDocument/2006/relationships/slide" Target="/ppt/slides/slide2.xml" Id="Rae98c31ba9a94d9b" /><Relationship Type="http://schemas.openxmlformats.org/officeDocument/2006/relationships/slide" Target="/ppt/slides/slide3.xml" Id="R2706bc6d57fb46ee" /><Relationship Type="http://schemas.openxmlformats.org/officeDocument/2006/relationships/slide" Target="/ppt/slides/slide4.xml" Id="Rb149b780eac2456f" /><Relationship Type="http://schemas.openxmlformats.org/officeDocument/2006/relationships/slide" Target="/ppt/slides/slide5.xml" Id="R31be48cd86f3450e" /><Relationship Type="http://schemas.openxmlformats.org/officeDocument/2006/relationships/slide" Target="/ppt/slides/slide6.xml" Id="R92cc4e136c5b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5aa1f8e92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b78414d14ec4" /><Relationship Type="http://schemas.openxmlformats.org/officeDocument/2006/relationships/theme" Target="/ppt/slideMasters/theme/theme1.xml" Id="Rd49c0fe215b3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db78414d1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98b9f4002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70041de9c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f0a952e89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3d8d787e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91612076e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c4050222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