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244ae7e10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8ad20f33046b6"/>
  </p:sldMasterIdLst>
  <p:sldIdLst>
    <p:sldId xmlns:r="http://schemas.openxmlformats.org/officeDocument/2006/relationships" id="256" r:id="R028e2b4a23524f99"/>
    <p:sldId xmlns:r="http://schemas.openxmlformats.org/officeDocument/2006/relationships" id="257" r:id="R8dd15837856f418b"/>
    <p:sldId xmlns:r="http://schemas.openxmlformats.org/officeDocument/2006/relationships" id="258" r:id="R9ac0519453a8434c"/>
    <p:sldId xmlns:r="http://schemas.openxmlformats.org/officeDocument/2006/relationships" id="259" r:id="R714b666ad10c4ac1"/>
    <p:sldId xmlns:r="http://schemas.openxmlformats.org/officeDocument/2006/relationships" id="260" r:id="Rd9c67204c6b14f0a"/>
    <p:sldId xmlns:r="http://schemas.openxmlformats.org/officeDocument/2006/relationships" id="261" r:id="Re9b2ced70af44d3f"/>
    <p:sldId xmlns:r="http://schemas.openxmlformats.org/officeDocument/2006/relationships" id="262" r:id="Re9168436308e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8ad20f33046b6" /><Relationship Type="http://schemas.openxmlformats.org/officeDocument/2006/relationships/slide" Target="/ppt/slides/slide1.xml" Id="R028e2b4a23524f99" /><Relationship Type="http://schemas.openxmlformats.org/officeDocument/2006/relationships/slide" Target="/ppt/slides/slide2.xml" Id="R8dd15837856f418b" /><Relationship Type="http://schemas.openxmlformats.org/officeDocument/2006/relationships/slide" Target="/ppt/slides/slide3.xml" Id="R9ac0519453a8434c" /><Relationship Type="http://schemas.openxmlformats.org/officeDocument/2006/relationships/slide" Target="/ppt/slides/slide4.xml" Id="R714b666ad10c4ac1" /><Relationship Type="http://schemas.openxmlformats.org/officeDocument/2006/relationships/slide" Target="/ppt/slides/slide5.xml" Id="Rd9c67204c6b14f0a" /><Relationship Type="http://schemas.openxmlformats.org/officeDocument/2006/relationships/slide" Target="/ppt/slides/slide6.xml" Id="Re9b2ced70af44d3f" /><Relationship Type="http://schemas.openxmlformats.org/officeDocument/2006/relationships/slide" Target="/ppt/slides/slide7.xml" Id="Re9168436308e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8b6a1e31d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85d7ecbe4905" /><Relationship Type="http://schemas.openxmlformats.org/officeDocument/2006/relationships/theme" Target="/ppt/slideMasters/theme/theme1.xml" Id="Re57e09327006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285d7ecbe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9d0b05b5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d68515692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eac7ffdb9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2ee7a5df3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ae5e7eab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6802d62d4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6469b1a89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TALLENT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LUNDSTADSVEEN ROAR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GEIR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WENCHE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