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9b3e08544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ef495d5d94c2c"/>
  </p:sldMasterIdLst>
  <p:sldIdLst>
    <p:sldId xmlns:r="http://schemas.openxmlformats.org/officeDocument/2006/relationships" id="256" r:id="R354d88dd67104d09"/>
    <p:sldId xmlns:r="http://schemas.openxmlformats.org/officeDocument/2006/relationships" id="257" r:id="R1471a49cca4d4ce7"/>
    <p:sldId xmlns:r="http://schemas.openxmlformats.org/officeDocument/2006/relationships" id="258" r:id="R51728d2f3e114114"/>
    <p:sldId xmlns:r="http://schemas.openxmlformats.org/officeDocument/2006/relationships" id="259" r:id="R7b5f4c4d05dc47d6"/>
    <p:sldId xmlns:r="http://schemas.openxmlformats.org/officeDocument/2006/relationships" id="260" r:id="R251eb483c6ab4dca"/>
    <p:sldId xmlns:r="http://schemas.openxmlformats.org/officeDocument/2006/relationships" id="261" r:id="R6614cb96d3d0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ef495d5d94c2c" /><Relationship Type="http://schemas.openxmlformats.org/officeDocument/2006/relationships/slide" Target="/ppt/slides/slide1.xml" Id="R354d88dd67104d09" /><Relationship Type="http://schemas.openxmlformats.org/officeDocument/2006/relationships/slide" Target="/ppt/slides/slide2.xml" Id="R1471a49cca4d4ce7" /><Relationship Type="http://schemas.openxmlformats.org/officeDocument/2006/relationships/slide" Target="/ppt/slides/slide3.xml" Id="R51728d2f3e114114" /><Relationship Type="http://schemas.openxmlformats.org/officeDocument/2006/relationships/slide" Target="/ppt/slides/slide4.xml" Id="R7b5f4c4d05dc47d6" /><Relationship Type="http://schemas.openxmlformats.org/officeDocument/2006/relationships/slide" Target="/ppt/slides/slide5.xml" Id="R251eb483c6ab4dca" /><Relationship Type="http://schemas.openxmlformats.org/officeDocument/2006/relationships/slide" Target="/ppt/slides/slide6.xml" Id="R6614cb96d3d0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ce774d765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9bea41af45c4" /><Relationship Type="http://schemas.openxmlformats.org/officeDocument/2006/relationships/theme" Target="/ppt/slideMasters/theme/theme1.xml" Id="Ree2014d3d821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99bea41af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4c1a5546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63558bb7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9bb3a7bf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40c6f85e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0bae1920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817f71ac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