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c25697f81d40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be43c6fe34518"/>
  </p:sldMasterIdLst>
  <p:sldIdLst>
    <p:sldId xmlns:r="http://schemas.openxmlformats.org/officeDocument/2006/relationships" id="256" r:id="R3a84ffe2cefd40f2"/>
    <p:sldId xmlns:r="http://schemas.openxmlformats.org/officeDocument/2006/relationships" id="257" r:id="Rf8ca040d505e458e"/>
    <p:sldId xmlns:r="http://schemas.openxmlformats.org/officeDocument/2006/relationships" id="258" r:id="R6c378409a642451a"/>
    <p:sldId xmlns:r="http://schemas.openxmlformats.org/officeDocument/2006/relationships" id="259" r:id="Rfa4bbc3dc93b47c7"/>
    <p:sldId xmlns:r="http://schemas.openxmlformats.org/officeDocument/2006/relationships" id="260" r:id="R078b5ad311c04294"/>
    <p:sldId xmlns:r="http://schemas.openxmlformats.org/officeDocument/2006/relationships" id="261" r:id="R40b6ee99577341b6"/>
    <p:sldId xmlns:r="http://schemas.openxmlformats.org/officeDocument/2006/relationships" id="262" r:id="R58aa4f3e6a82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be43c6fe34518" /><Relationship Type="http://schemas.openxmlformats.org/officeDocument/2006/relationships/slide" Target="/ppt/slides/slide1.xml" Id="R3a84ffe2cefd40f2" /><Relationship Type="http://schemas.openxmlformats.org/officeDocument/2006/relationships/slide" Target="/ppt/slides/slide2.xml" Id="Rf8ca040d505e458e" /><Relationship Type="http://schemas.openxmlformats.org/officeDocument/2006/relationships/slide" Target="/ppt/slides/slide3.xml" Id="R6c378409a642451a" /><Relationship Type="http://schemas.openxmlformats.org/officeDocument/2006/relationships/slide" Target="/ppt/slides/slide4.xml" Id="Rfa4bbc3dc93b47c7" /><Relationship Type="http://schemas.openxmlformats.org/officeDocument/2006/relationships/slide" Target="/ppt/slides/slide5.xml" Id="R078b5ad311c04294" /><Relationship Type="http://schemas.openxmlformats.org/officeDocument/2006/relationships/slide" Target="/ppt/slides/slide6.xml" Id="R40b6ee99577341b6" /><Relationship Type="http://schemas.openxmlformats.org/officeDocument/2006/relationships/slide" Target="/ppt/slides/slide7.xml" Id="R58aa4f3e6a82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a4ea94515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3c5d7a0304604" /><Relationship Type="http://schemas.openxmlformats.org/officeDocument/2006/relationships/theme" Target="/ppt/slideMasters/theme/theme1.xml" Id="R6f270f105122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63c5d7a03046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c08b24598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690cc390a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84ff0cd15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3246895a14b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f505f00f45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df58c7f745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65f1eba7746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29 288 788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2 118 223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1 584 712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12 540 072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 KAI MAGNAR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SLIPPAGE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 HOLDING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NIELS EGEDE SAABYE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Schwensens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killingmo@revisorhuset.no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987 610 859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AS</a:t>
            </a:r>
          </a:p>
        </p:txBody>
      </p:sp>
    </p:spTree>
  </p:cSld>
  <p:clrMapOvr>
    <a:masterClrMapping xmlns:a="http://schemas.openxmlformats.org/drawingml/2006/main"/>
  </p:clrMapOvr>
</p:sld>
</file>