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275b5abaa542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294b8b64e84093"/>
  </p:sldMasterIdLst>
  <p:sldIdLst>
    <p:sldId xmlns:r="http://schemas.openxmlformats.org/officeDocument/2006/relationships" id="256" r:id="Rce8b92bd37044ed8"/>
    <p:sldId xmlns:r="http://schemas.openxmlformats.org/officeDocument/2006/relationships" id="257" r:id="R365a48a82d744a79"/>
    <p:sldId xmlns:r="http://schemas.openxmlformats.org/officeDocument/2006/relationships" id="258" r:id="R1d2f42275a454cb7"/>
    <p:sldId xmlns:r="http://schemas.openxmlformats.org/officeDocument/2006/relationships" id="259" r:id="R7b01dc2ad4c3494b"/>
    <p:sldId xmlns:r="http://schemas.openxmlformats.org/officeDocument/2006/relationships" id="260" r:id="R27c82950057f418c"/>
    <p:sldId xmlns:r="http://schemas.openxmlformats.org/officeDocument/2006/relationships" id="261" r:id="Ra2584c7de8004c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94b8b64e84093" /><Relationship Type="http://schemas.openxmlformats.org/officeDocument/2006/relationships/slide" Target="/ppt/slides/slide1.xml" Id="Rce8b92bd37044ed8" /><Relationship Type="http://schemas.openxmlformats.org/officeDocument/2006/relationships/slide" Target="/ppt/slides/slide2.xml" Id="R365a48a82d744a79" /><Relationship Type="http://schemas.openxmlformats.org/officeDocument/2006/relationships/slide" Target="/ppt/slides/slide3.xml" Id="R1d2f42275a454cb7" /><Relationship Type="http://schemas.openxmlformats.org/officeDocument/2006/relationships/slide" Target="/ppt/slides/slide4.xml" Id="R7b01dc2ad4c3494b" /><Relationship Type="http://schemas.openxmlformats.org/officeDocument/2006/relationships/slide" Target="/ppt/slides/slide5.xml" Id="R27c82950057f418c" /><Relationship Type="http://schemas.openxmlformats.org/officeDocument/2006/relationships/slide" Target="/ppt/slides/slide6.xml" Id="Ra2584c7de8004c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89e16a521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fd94b28c84ebe" /><Relationship Type="http://schemas.openxmlformats.org/officeDocument/2006/relationships/theme" Target="/ppt/slideMasters/theme/theme1.xml" Id="R037853ab6dd549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dfd94b28c8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bc7a20800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b9076778c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a6a45c96646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c489a0fac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d441f396a4f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f37ad5e4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20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killingmo@revisorhuset.no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987 610 859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