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23d46c541749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3f86c73efb462e"/>
  </p:sldMasterIdLst>
  <p:sldIdLst>
    <p:sldId xmlns:r="http://schemas.openxmlformats.org/officeDocument/2006/relationships" id="256" r:id="R41146518dae04271"/>
    <p:sldId xmlns:r="http://schemas.openxmlformats.org/officeDocument/2006/relationships" id="257" r:id="Rd5138d6fc72b49f7"/>
    <p:sldId xmlns:r="http://schemas.openxmlformats.org/officeDocument/2006/relationships" id="258" r:id="R0a795735153b4f07"/>
    <p:sldId xmlns:r="http://schemas.openxmlformats.org/officeDocument/2006/relationships" id="259" r:id="Rb2be99af475b4eb5"/>
    <p:sldId xmlns:r="http://schemas.openxmlformats.org/officeDocument/2006/relationships" id="260" r:id="R6b3e735caf0d4a8c"/>
    <p:sldId xmlns:r="http://schemas.openxmlformats.org/officeDocument/2006/relationships" id="261" r:id="Rb3b359ead3d44d80"/>
    <p:sldId xmlns:r="http://schemas.openxmlformats.org/officeDocument/2006/relationships" id="262" r:id="Rf640768efbda4b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f86c73efb462e" /><Relationship Type="http://schemas.openxmlformats.org/officeDocument/2006/relationships/slide" Target="/ppt/slides/slide1.xml" Id="R41146518dae04271" /><Relationship Type="http://schemas.openxmlformats.org/officeDocument/2006/relationships/slide" Target="/ppt/slides/slide2.xml" Id="Rd5138d6fc72b49f7" /><Relationship Type="http://schemas.openxmlformats.org/officeDocument/2006/relationships/slide" Target="/ppt/slides/slide3.xml" Id="R0a795735153b4f07" /><Relationship Type="http://schemas.openxmlformats.org/officeDocument/2006/relationships/slide" Target="/ppt/slides/slide4.xml" Id="Rb2be99af475b4eb5" /><Relationship Type="http://schemas.openxmlformats.org/officeDocument/2006/relationships/slide" Target="/ppt/slides/slide5.xml" Id="R6b3e735caf0d4a8c" /><Relationship Type="http://schemas.openxmlformats.org/officeDocument/2006/relationships/slide" Target="/ppt/slides/slide6.xml" Id="Rb3b359ead3d44d80" /><Relationship Type="http://schemas.openxmlformats.org/officeDocument/2006/relationships/slide" Target="/ppt/slides/slide7.xml" Id="Rf640768efbda4b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ae5bd482945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8da225e6a4044" /><Relationship Type="http://schemas.openxmlformats.org/officeDocument/2006/relationships/theme" Target="/ppt/slideMasters/theme/theme1.xml" Id="Ra4571151d97d4b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48da225e6a40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6d29a8eb7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5128b593a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d67667bc641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8ca3d3694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be89ff3264c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bb5df20549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690330d8347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BUSINESS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BUSINESS PARTNER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42 197 354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5 614 558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6 658 688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19 219 584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Stålverksvegen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firmapost@partnerregnskap.no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www.partnerregnskap.no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987 605 073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