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1af98d932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649c6fbcf4bde"/>
  </p:sldMasterIdLst>
  <p:sldIdLst>
    <p:sldId xmlns:r="http://schemas.openxmlformats.org/officeDocument/2006/relationships" id="256" r:id="R90641100045a4175"/>
    <p:sldId xmlns:r="http://schemas.openxmlformats.org/officeDocument/2006/relationships" id="257" r:id="R82f3a0a21fac44f3"/>
    <p:sldId xmlns:r="http://schemas.openxmlformats.org/officeDocument/2006/relationships" id="258" r:id="R7c4bd5b498cc469a"/>
    <p:sldId xmlns:r="http://schemas.openxmlformats.org/officeDocument/2006/relationships" id="259" r:id="Rc6ef996be85243ef"/>
    <p:sldId xmlns:r="http://schemas.openxmlformats.org/officeDocument/2006/relationships" id="260" r:id="Rc20c9e855f9c4e6e"/>
    <p:sldId xmlns:r="http://schemas.openxmlformats.org/officeDocument/2006/relationships" id="261" r:id="Rfdc53fdabb6046ff"/>
    <p:sldId xmlns:r="http://schemas.openxmlformats.org/officeDocument/2006/relationships" id="262" r:id="R641b15994838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649c6fbcf4bde" /><Relationship Type="http://schemas.openxmlformats.org/officeDocument/2006/relationships/slide" Target="/ppt/slides/slide1.xml" Id="R90641100045a4175" /><Relationship Type="http://schemas.openxmlformats.org/officeDocument/2006/relationships/slide" Target="/ppt/slides/slide2.xml" Id="R82f3a0a21fac44f3" /><Relationship Type="http://schemas.openxmlformats.org/officeDocument/2006/relationships/slide" Target="/ppt/slides/slide3.xml" Id="R7c4bd5b498cc469a" /><Relationship Type="http://schemas.openxmlformats.org/officeDocument/2006/relationships/slide" Target="/ppt/slides/slide4.xml" Id="Rc6ef996be85243ef" /><Relationship Type="http://schemas.openxmlformats.org/officeDocument/2006/relationships/slide" Target="/ppt/slides/slide5.xml" Id="Rc20c9e855f9c4e6e" /><Relationship Type="http://schemas.openxmlformats.org/officeDocument/2006/relationships/slide" Target="/ppt/slides/slide6.xml" Id="Rfdc53fdabb6046ff" /><Relationship Type="http://schemas.openxmlformats.org/officeDocument/2006/relationships/slide" Target="/ppt/slides/slide7.xml" Id="R641b15994838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206bada3f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272c1c7a45ec" /><Relationship Type="http://schemas.openxmlformats.org/officeDocument/2006/relationships/theme" Target="/ppt/slideMasters/theme/theme1.xml" Id="R37b9846ba80e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f272c1c7a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b5dd87cf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068f85d6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f30c6f59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3a56422c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0f9023d5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efaf8fdb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57666985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