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59501083c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15d2ee45249be"/>
  </p:sldMasterIdLst>
  <p:sldIdLst>
    <p:sldId xmlns:r="http://schemas.openxmlformats.org/officeDocument/2006/relationships" id="256" r:id="R554fc7cf42b74ffe"/>
    <p:sldId xmlns:r="http://schemas.openxmlformats.org/officeDocument/2006/relationships" id="257" r:id="Rd25f4594ff2f4c71"/>
    <p:sldId xmlns:r="http://schemas.openxmlformats.org/officeDocument/2006/relationships" id="258" r:id="R2adf2686c2b44c97"/>
    <p:sldId xmlns:r="http://schemas.openxmlformats.org/officeDocument/2006/relationships" id="259" r:id="R4b48d81e41254f38"/>
    <p:sldId xmlns:r="http://schemas.openxmlformats.org/officeDocument/2006/relationships" id="260" r:id="Refc59a2ab678443f"/>
    <p:sldId xmlns:r="http://schemas.openxmlformats.org/officeDocument/2006/relationships" id="261" r:id="R79524ae29e0b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15d2ee45249be" /><Relationship Type="http://schemas.openxmlformats.org/officeDocument/2006/relationships/slide" Target="/ppt/slides/slide1.xml" Id="R554fc7cf42b74ffe" /><Relationship Type="http://schemas.openxmlformats.org/officeDocument/2006/relationships/slide" Target="/ppt/slides/slide2.xml" Id="Rd25f4594ff2f4c71" /><Relationship Type="http://schemas.openxmlformats.org/officeDocument/2006/relationships/slide" Target="/ppt/slides/slide3.xml" Id="R2adf2686c2b44c97" /><Relationship Type="http://schemas.openxmlformats.org/officeDocument/2006/relationships/slide" Target="/ppt/slides/slide4.xml" Id="R4b48d81e41254f38" /><Relationship Type="http://schemas.openxmlformats.org/officeDocument/2006/relationships/slide" Target="/ppt/slides/slide5.xml" Id="Refc59a2ab678443f" /><Relationship Type="http://schemas.openxmlformats.org/officeDocument/2006/relationships/slide" Target="/ppt/slides/slide6.xml" Id="R79524ae29e0b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3c2d32f5c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0cbf821b46d4" /><Relationship Type="http://schemas.openxmlformats.org/officeDocument/2006/relationships/theme" Target="/ppt/slideMasters/theme/theme1.xml" Id="R7df736aa362b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70cbf821b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7c542173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867f51cc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0380a6af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11df655f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19fef8320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c58f76e5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